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5"/>
  </p:sldMasterIdLst>
  <p:notesMasterIdLst>
    <p:notesMasterId r:id="rId6"/>
  </p:notesMasterIdLst>
  <p:sldIdLst>
    <p:sldId id="256" r:id="rId7"/>
  </p:sldIdLst>
  <p:sldSz cy="36576000" cx="36576000"/>
  <p:notesSz cx="6858000" cy="9144000"/>
  <p:embeddedFontLst>
    <p:embeddedFont>
      <p:font typeface="Arial Narrow"/>
      <p:regular r:id="rId8"/>
      <p:bold r:id="rId9"/>
      <p:italic r:id="rId10"/>
      <p:boldItalic r:id="rId11"/>
    </p:embeddedFont>
    <p:embeddedFont>
      <p:font typeface="Encode Sans Black"/>
      <p:bold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0">
          <p15:clr>
            <a:srgbClr val="A4A3A4"/>
          </p15:clr>
        </p15:guide>
        <p15:guide id="2" pos="800">
          <p15:clr>
            <a:srgbClr val="A4A3A4"/>
          </p15:clr>
        </p15:guide>
        <p15:guide id="3" pos="22240">
          <p15:clr>
            <a:srgbClr val="A4A3A4"/>
          </p15:clr>
        </p15:guide>
        <p15:guide id="4" orient="horz" pos="21840">
          <p15:clr>
            <a:srgbClr val="A4A3A4"/>
          </p15:clr>
        </p15:guide>
        <p15:guide id="5" pos="5680">
          <p15:clr>
            <a:srgbClr val="A4A3A4"/>
          </p15:clr>
        </p15:guide>
        <p15:guide id="6" pos="6320">
          <p15:clr>
            <a:srgbClr val="A4A3A4"/>
          </p15:clr>
        </p15:guide>
        <p15:guide id="7" pos="11200">
          <p15:clr>
            <a:srgbClr val="A4A3A4"/>
          </p15:clr>
        </p15:guide>
        <p15:guide id="8" pos="11840">
          <p15:clr>
            <a:srgbClr val="A4A3A4"/>
          </p15:clr>
        </p15:guide>
        <p15:guide id="9" pos="16720">
          <p15:clr>
            <a:srgbClr val="A4A3A4"/>
          </p15:clr>
        </p15:guide>
        <p15:guide id="10" pos="17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7FFA58B-32F8-4418-984B-6FD985D57319}">
  <a:tblStyle styleId="{A7FFA58B-32F8-4418-984B-6FD985D5731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00" orient="horz"/>
        <p:guide pos="800"/>
        <p:guide pos="22240"/>
        <p:guide pos="21840" orient="horz"/>
        <p:guide pos="5680"/>
        <p:guide pos="6320"/>
        <p:guide pos="11200"/>
        <p:guide pos="11840"/>
        <p:guide pos="16720"/>
        <p:guide pos="173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alNarrow-boldItalic.fntdata"/><Relationship Id="rId10" Type="http://schemas.openxmlformats.org/officeDocument/2006/relationships/font" Target="fonts/ArialNarrow-italic.fntdata"/><Relationship Id="rId13" Type="http://schemas.openxmlformats.org/officeDocument/2006/relationships/font" Target="fonts/OpenSans-regular.fntdata"/><Relationship Id="rId12" Type="http://schemas.openxmlformats.org/officeDocument/2006/relationships/font" Target="fonts/EncodeSans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ialNarrow-bold.fntdata"/><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ArialNarrow-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741388" y="5985936"/>
            <a:ext cx="31093231" cy="12733867"/>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9200"/>
              <a:buFont typeface="Bookman Old Style"/>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2741388" y="19210869"/>
            <a:ext cx="31093231" cy="8830731"/>
          </a:xfrm>
          <a:prstGeom prst="rect">
            <a:avLst/>
          </a:prstGeom>
          <a:noFill/>
          <a:ln>
            <a:noFill/>
          </a:ln>
        </p:spPr>
        <p:txBody>
          <a:bodyPr anchorCtr="0" anchor="t" bIns="45700" lIns="91425" spcFirstLastPara="1" rIns="91425" wrap="square" tIns="45700"/>
          <a:lstStyle>
            <a:lvl1pPr lvl="0" algn="ctr">
              <a:lnSpc>
                <a:spcPct val="120000"/>
              </a:lnSpc>
              <a:spcBef>
                <a:spcPts val="4000"/>
              </a:spcBef>
              <a:spcAft>
                <a:spcPts val="0"/>
              </a:spcAft>
              <a:buClr>
                <a:schemeClr val="lt1"/>
              </a:buClr>
              <a:buSzPts val="9600"/>
              <a:buNone/>
              <a:defRPr sz="9600"/>
            </a:lvl1pPr>
            <a:lvl2pPr lvl="1" algn="ctr">
              <a:lnSpc>
                <a:spcPct val="120000"/>
              </a:lnSpc>
              <a:spcBef>
                <a:spcPts val="2000"/>
              </a:spcBef>
              <a:spcAft>
                <a:spcPts val="0"/>
              </a:spcAft>
              <a:buClr>
                <a:schemeClr val="lt1"/>
              </a:buClr>
              <a:buSzPts val="8000"/>
              <a:buNone/>
              <a:defRPr sz="8000"/>
            </a:lvl2pPr>
            <a:lvl3pPr lvl="2" algn="ctr">
              <a:lnSpc>
                <a:spcPct val="120000"/>
              </a:lnSpc>
              <a:spcBef>
                <a:spcPts val="2000"/>
              </a:spcBef>
              <a:spcAft>
                <a:spcPts val="0"/>
              </a:spcAft>
              <a:buClr>
                <a:schemeClr val="lt1"/>
              </a:buClr>
              <a:buSzPts val="7200"/>
              <a:buNone/>
              <a:defRPr sz="7200"/>
            </a:lvl3pPr>
            <a:lvl4pPr lvl="3" algn="ctr">
              <a:lnSpc>
                <a:spcPct val="120000"/>
              </a:lnSpc>
              <a:spcBef>
                <a:spcPts val="2000"/>
              </a:spcBef>
              <a:spcAft>
                <a:spcPts val="0"/>
              </a:spcAft>
              <a:buClr>
                <a:schemeClr val="lt1"/>
              </a:buClr>
              <a:buSzPts val="6400"/>
              <a:buNone/>
              <a:defRPr sz="6400"/>
            </a:lvl4pPr>
            <a:lvl5pPr lvl="4" algn="ctr">
              <a:lnSpc>
                <a:spcPct val="120000"/>
              </a:lnSpc>
              <a:spcBef>
                <a:spcPts val="2000"/>
              </a:spcBef>
              <a:spcAft>
                <a:spcPts val="0"/>
              </a:spcAft>
              <a:buClr>
                <a:schemeClr val="lt1"/>
              </a:buClr>
              <a:buSzPts val="6400"/>
              <a:buNone/>
              <a:defRPr sz="6400"/>
            </a:lvl5pPr>
            <a:lvl6pPr lvl="5" algn="ctr">
              <a:lnSpc>
                <a:spcPct val="120000"/>
              </a:lnSpc>
              <a:spcBef>
                <a:spcPts val="2000"/>
              </a:spcBef>
              <a:spcAft>
                <a:spcPts val="0"/>
              </a:spcAft>
              <a:buClr>
                <a:schemeClr val="lt1"/>
              </a:buClr>
              <a:buSzPts val="6400"/>
              <a:buNone/>
              <a:defRPr sz="6400"/>
            </a:lvl6pPr>
            <a:lvl7pPr lvl="6" algn="ctr">
              <a:lnSpc>
                <a:spcPct val="120000"/>
              </a:lnSpc>
              <a:spcBef>
                <a:spcPts val="2000"/>
              </a:spcBef>
              <a:spcAft>
                <a:spcPts val="0"/>
              </a:spcAft>
              <a:buClr>
                <a:schemeClr val="lt1"/>
              </a:buClr>
              <a:buSzPts val="6400"/>
              <a:buNone/>
              <a:defRPr sz="6400"/>
            </a:lvl7pPr>
            <a:lvl8pPr lvl="7" algn="ctr">
              <a:lnSpc>
                <a:spcPct val="120000"/>
              </a:lnSpc>
              <a:spcBef>
                <a:spcPts val="2000"/>
              </a:spcBef>
              <a:spcAft>
                <a:spcPts val="0"/>
              </a:spcAft>
              <a:buClr>
                <a:schemeClr val="lt1"/>
              </a:buClr>
              <a:buSzPts val="6400"/>
              <a:buNone/>
              <a:defRPr sz="6400"/>
            </a:lvl8pPr>
            <a:lvl9pPr lvl="8" algn="ctr">
              <a:lnSpc>
                <a:spcPct val="120000"/>
              </a:lnSpc>
              <a:spcBef>
                <a:spcPts val="2000"/>
              </a:spcBef>
              <a:spcAft>
                <a:spcPts val="0"/>
              </a:spcAft>
              <a:buClr>
                <a:schemeClr val="lt1"/>
              </a:buClr>
              <a:buSzPts val="6400"/>
              <a:buNone/>
              <a:defRPr sz="6400"/>
            </a:lvl9pPr>
          </a:lstStyle>
          <a:p/>
        </p:txBody>
      </p:sp>
      <p:sp>
        <p:nvSpPr>
          <p:cNvPr id="14" name="Google Shape;14;p2"/>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68" name="Shape 68"/>
        <p:cNvGrpSpPr/>
        <p:nvPr/>
      </p:nvGrpSpPr>
      <p:grpSpPr>
        <a:xfrm>
          <a:off x="0" y="0"/>
          <a:ext cx="0" cy="0"/>
          <a:chOff x="0" y="0"/>
          <a:chExt cx="0" cy="0"/>
        </a:xfrm>
      </p:grpSpPr>
      <p:sp>
        <p:nvSpPr>
          <p:cNvPr id="69" name="Google Shape;69;p11"/>
          <p:cNvSpPr txBox="1"/>
          <p:nvPr>
            <p:ph type="title"/>
          </p:nvPr>
        </p:nvSpPr>
        <p:spPr>
          <a:xfrm>
            <a:off x="2741422" y="22876659"/>
            <a:ext cx="31102693" cy="4369893"/>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1200"/>
              <a:buFont typeface="Bookman Old Style"/>
              <a:buNone/>
              <a:defRPr sz="1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2741422" y="3313720"/>
            <a:ext cx="31102693" cy="18025253"/>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ctr">
              <a:lnSpc>
                <a:spcPct val="120000"/>
              </a:lnSpc>
              <a:spcBef>
                <a:spcPts val="4000"/>
              </a:spcBef>
              <a:spcAft>
                <a:spcPts val="0"/>
              </a:spcAft>
              <a:buClr>
                <a:schemeClr val="lt1"/>
              </a:buClr>
              <a:buSzPts val="12800"/>
              <a:buFont typeface="Arial"/>
              <a:buNone/>
              <a:defRPr b="0" i="0" sz="12800" u="none" cap="none" strike="noStrike">
                <a:solidFill>
                  <a:schemeClr val="lt1"/>
                </a:solidFill>
                <a:latin typeface="Rockwell"/>
                <a:ea typeface="Rockwell"/>
                <a:cs typeface="Rockwell"/>
                <a:sym typeface="Rockwell"/>
              </a:defRPr>
            </a:lvl1pPr>
            <a:lvl2pPr lvl="1" marR="0" rtl="0" algn="l">
              <a:lnSpc>
                <a:spcPct val="120000"/>
              </a:lnSpc>
              <a:spcBef>
                <a:spcPts val="2000"/>
              </a:spcBef>
              <a:spcAft>
                <a:spcPts val="0"/>
              </a:spcAft>
              <a:buClr>
                <a:schemeClr val="lt1"/>
              </a:buClr>
              <a:buSzPts val="11200"/>
              <a:buFont typeface="Arial"/>
              <a:buNone/>
              <a:defRPr b="0" i="0" sz="11200" u="none" cap="none" strike="noStrike">
                <a:solidFill>
                  <a:schemeClr val="lt1"/>
                </a:solidFill>
                <a:latin typeface="Rockwell"/>
                <a:ea typeface="Rockwell"/>
                <a:cs typeface="Rockwell"/>
                <a:sym typeface="Rockwell"/>
              </a:defRPr>
            </a:lvl2pPr>
            <a:lvl3pPr lvl="2" marR="0" rtl="0" algn="l">
              <a:lnSpc>
                <a:spcPct val="120000"/>
              </a:lnSpc>
              <a:spcBef>
                <a:spcPts val="2000"/>
              </a:spcBef>
              <a:spcAft>
                <a:spcPts val="0"/>
              </a:spcAft>
              <a:buClr>
                <a:schemeClr val="lt1"/>
              </a:buClr>
              <a:buSzPts val="9600"/>
              <a:buFont typeface="Arial"/>
              <a:buNone/>
              <a:defRPr b="0" i="0" sz="9600" u="none" cap="none" strike="noStrike">
                <a:solidFill>
                  <a:schemeClr val="lt1"/>
                </a:solidFill>
                <a:latin typeface="Rockwell"/>
                <a:ea typeface="Rockwell"/>
                <a:cs typeface="Rockwell"/>
                <a:sym typeface="Rockwell"/>
              </a:defRPr>
            </a:lvl3pPr>
            <a:lvl4pPr lvl="3"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4pPr>
            <a:lvl5pPr lvl="4"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5pPr>
            <a:lvl6pPr lvl="5"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6pPr>
            <a:lvl7pPr lvl="6"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7pPr>
            <a:lvl8pPr lvl="7"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8pPr>
            <a:lvl9pPr lvl="8"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9pPr>
          </a:lstStyle>
          <a:p/>
        </p:txBody>
      </p:sp>
      <p:sp>
        <p:nvSpPr>
          <p:cNvPr id="71" name="Google Shape;71;p11"/>
          <p:cNvSpPr txBox="1"/>
          <p:nvPr>
            <p:ph idx="1" type="body"/>
          </p:nvPr>
        </p:nvSpPr>
        <p:spPr>
          <a:xfrm>
            <a:off x="2741386" y="27246550"/>
            <a:ext cx="31097995" cy="3639851"/>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7200"/>
              <a:buNone/>
              <a:defRPr sz="72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72" name="Google Shape;72;p11"/>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5" name="Shape 75"/>
        <p:cNvGrpSpPr/>
        <p:nvPr/>
      </p:nvGrpSpPr>
      <p:grpSpPr>
        <a:xfrm>
          <a:off x="0" y="0"/>
          <a:ext cx="0" cy="0"/>
          <a:chOff x="0" y="0"/>
          <a:chExt cx="0" cy="0"/>
        </a:xfrm>
      </p:grpSpPr>
      <p:sp>
        <p:nvSpPr>
          <p:cNvPr id="76" name="Google Shape;76;p12"/>
          <p:cNvSpPr txBox="1"/>
          <p:nvPr>
            <p:ph type="title"/>
          </p:nvPr>
        </p:nvSpPr>
        <p:spPr>
          <a:xfrm>
            <a:off x="2741384" y="3251208"/>
            <a:ext cx="31061288" cy="18265915"/>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2800"/>
              <a:buFont typeface="Bookman Old Style"/>
              <a:buNone/>
              <a:defRPr sz="1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a:off x="2741390" y="22425706"/>
            <a:ext cx="31061285" cy="8491659"/>
          </a:xfrm>
          <a:prstGeom prst="rect">
            <a:avLst/>
          </a:prstGeom>
          <a:noFill/>
          <a:ln>
            <a:noFill/>
          </a:ln>
        </p:spPr>
        <p:txBody>
          <a:bodyPr anchorCtr="0" anchor="ctr" bIns="45700" lIns="91425" spcFirstLastPara="1" rIns="91425" wrap="square" tIns="45700"/>
          <a:lstStyle>
            <a:lvl1pPr indent="-228600" lvl="0" marL="457200" algn="ctr">
              <a:lnSpc>
                <a:spcPct val="120000"/>
              </a:lnSpc>
              <a:spcBef>
                <a:spcPts val="4000"/>
              </a:spcBef>
              <a:spcAft>
                <a:spcPts val="0"/>
              </a:spcAft>
              <a:buClr>
                <a:schemeClr val="lt1"/>
              </a:buClr>
              <a:buSzPts val="6400"/>
              <a:buNone/>
              <a:defRPr sz="64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78" name="Google Shape;78;p12"/>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1" name="Shape 81"/>
        <p:cNvGrpSpPr/>
        <p:nvPr/>
      </p:nvGrpSpPr>
      <p:grpSpPr>
        <a:xfrm>
          <a:off x="0" y="0"/>
          <a:ext cx="0" cy="0"/>
          <a:chOff x="0" y="0"/>
          <a:chExt cx="0" cy="0"/>
        </a:xfrm>
      </p:grpSpPr>
      <p:sp>
        <p:nvSpPr>
          <p:cNvPr id="82" name="Google Shape;82;p13"/>
          <p:cNvSpPr txBox="1"/>
          <p:nvPr>
            <p:ph type="title"/>
          </p:nvPr>
        </p:nvSpPr>
        <p:spPr>
          <a:xfrm>
            <a:off x="4338636" y="3251200"/>
            <a:ext cx="27908255" cy="15962155"/>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2800"/>
              <a:buFont typeface="Bookman Old Style"/>
              <a:buNone/>
              <a:defRPr sz="1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a:off x="5161936" y="19253505"/>
            <a:ext cx="26256895" cy="2276331"/>
          </a:xfrm>
          <a:prstGeom prst="rect">
            <a:avLst/>
          </a:prstGeom>
          <a:noFill/>
          <a:ln>
            <a:noFill/>
          </a:ln>
        </p:spPr>
        <p:txBody>
          <a:bodyPr anchorCtr="0" anchor="t" bIns="45700" lIns="91425" spcFirstLastPara="1" rIns="91425" wrap="square" tIns="45700"/>
          <a:lstStyle>
            <a:lvl1pPr indent="-228600" lvl="0" marL="457200" algn="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84" name="Google Shape;84;p13"/>
          <p:cNvSpPr txBox="1"/>
          <p:nvPr>
            <p:ph idx="2" type="body"/>
          </p:nvPr>
        </p:nvSpPr>
        <p:spPr>
          <a:xfrm>
            <a:off x="2741380" y="22425713"/>
            <a:ext cx="31061288" cy="8460693"/>
          </a:xfrm>
          <a:prstGeom prst="rect">
            <a:avLst/>
          </a:prstGeom>
          <a:noFill/>
          <a:ln>
            <a:noFill/>
          </a:ln>
        </p:spPr>
        <p:txBody>
          <a:bodyPr anchorCtr="0" anchor="ctr" bIns="45700" lIns="91425" spcFirstLastPara="1" rIns="91425" wrap="square" tIns="45700"/>
          <a:lstStyle>
            <a:lvl1pPr indent="-228600" lvl="0" marL="457200" algn="ctr">
              <a:lnSpc>
                <a:spcPct val="120000"/>
              </a:lnSpc>
              <a:spcBef>
                <a:spcPts val="4000"/>
              </a:spcBef>
              <a:spcAft>
                <a:spcPts val="0"/>
              </a:spcAft>
              <a:buClr>
                <a:schemeClr val="lt1"/>
              </a:buClr>
              <a:buSzPts val="6400"/>
              <a:buNone/>
              <a:defRPr sz="64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85" name="Google Shape;85;p13"/>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3"/>
          <p:cNvSpPr txBox="1"/>
          <p:nvPr/>
        </p:nvSpPr>
        <p:spPr>
          <a:xfrm>
            <a:off x="2020980" y="3422662"/>
            <a:ext cx="1828800" cy="3118805"/>
          </a:xfrm>
          <a:prstGeom prst="rect">
            <a:avLst/>
          </a:prstGeom>
          <a:noFill/>
          <a:ln>
            <a:noFill/>
          </a:ln>
        </p:spPr>
        <p:txBody>
          <a:bodyPr anchorCtr="0" anchor="ctr" bIns="182875" lIns="365750" spcFirstLastPara="1" rIns="365750" wrap="square" tIns="182875">
            <a:noAutofit/>
          </a:bodyPr>
          <a:lstStyle/>
          <a:p>
            <a:pPr indent="0" lvl="0" marL="0" marR="0" rtl="0" algn="l">
              <a:spcBef>
                <a:spcPts val="0"/>
              </a:spcBef>
              <a:spcAft>
                <a:spcPts val="0"/>
              </a:spcAft>
              <a:buClr>
                <a:schemeClr val="lt1"/>
              </a:buClr>
              <a:buSzPts val="32000"/>
              <a:buFont typeface="Rockwell"/>
              <a:buNone/>
            </a:pPr>
            <a:r>
              <a:rPr b="0" lang="en-US" sz="32000" cap="none">
                <a:solidFill>
                  <a:schemeClr val="lt1"/>
                </a:solidFill>
                <a:latin typeface="Rockwell"/>
                <a:ea typeface="Rockwell"/>
                <a:cs typeface="Rockwell"/>
                <a:sym typeface="Rockwell"/>
              </a:rPr>
              <a:t>“</a:t>
            </a:r>
            <a:endParaRPr/>
          </a:p>
        </p:txBody>
      </p:sp>
      <p:sp>
        <p:nvSpPr>
          <p:cNvPr id="89" name="Google Shape;89;p13"/>
          <p:cNvSpPr txBox="1"/>
          <p:nvPr/>
        </p:nvSpPr>
        <p:spPr>
          <a:xfrm>
            <a:off x="31786884" y="16391339"/>
            <a:ext cx="1828800" cy="3118805"/>
          </a:xfrm>
          <a:prstGeom prst="rect">
            <a:avLst/>
          </a:prstGeom>
          <a:noFill/>
          <a:ln>
            <a:noFill/>
          </a:ln>
        </p:spPr>
        <p:txBody>
          <a:bodyPr anchorCtr="0" anchor="ctr" bIns="182875" lIns="365750" spcFirstLastPara="1" rIns="365750" wrap="square" tIns="182875">
            <a:noAutofit/>
          </a:bodyPr>
          <a:lstStyle/>
          <a:p>
            <a:pPr indent="0" lvl="0" marL="0" marR="0" rtl="0" algn="r">
              <a:spcBef>
                <a:spcPts val="0"/>
              </a:spcBef>
              <a:spcAft>
                <a:spcPts val="0"/>
              </a:spcAft>
              <a:buClr>
                <a:schemeClr val="lt1"/>
              </a:buClr>
              <a:buSzPts val="32000"/>
              <a:buFont typeface="Rockwell"/>
              <a:buNone/>
            </a:pPr>
            <a:r>
              <a:rPr b="0" lang="en-US" sz="3200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0" name="Shape 90"/>
        <p:cNvGrpSpPr/>
        <p:nvPr/>
      </p:nvGrpSpPr>
      <p:grpSpPr>
        <a:xfrm>
          <a:off x="0" y="0"/>
          <a:ext cx="0" cy="0"/>
          <a:chOff x="0" y="0"/>
          <a:chExt cx="0" cy="0"/>
        </a:xfrm>
      </p:grpSpPr>
      <p:sp>
        <p:nvSpPr>
          <p:cNvPr id="91" name="Google Shape;91;p14"/>
          <p:cNvSpPr txBox="1"/>
          <p:nvPr>
            <p:ph type="title"/>
          </p:nvPr>
        </p:nvSpPr>
        <p:spPr>
          <a:xfrm>
            <a:off x="2741422" y="11343699"/>
            <a:ext cx="31065980" cy="13396452"/>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2800"/>
              <a:buFont typeface="Bookman Old Style"/>
              <a:buNone/>
              <a:defRPr sz="1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2741384" y="24802966"/>
            <a:ext cx="31061288" cy="6083435"/>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6400"/>
              <a:buNone/>
              <a:defRPr sz="64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93" name="Google Shape;93;p14"/>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96" name="Shape 96"/>
        <p:cNvGrpSpPr/>
        <p:nvPr/>
      </p:nvGrpSpPr>
      <p:grpSpPr>
        <a:xfrm>
          <a:off x="0" y="0"/>
          <a:ext cx="0" cy="0"/>
          <a:chOff x="0" y="0"/>
          <a:chExt cx="0" cy="0"/>
        </a:xfrm>
      </p:grpSpPr>
      <p:sp>
        <p:nvSpPr>
          <p:cNvPr id="97" name="Google Shape;97;p15"/>
          <p:cNvSpPr txBox="1"/>
          <p:nvPr>
            <p:ph type="title"/>
          </p:nvPr>
        </p:nvSpPr>
        <p:spPr>
          <a:xfrm>
            <a:off x="2741380" y="3251208"/>
            <a:ext cx="31061288" cy="7069669"/>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txBox="1"/>
          <p:nvPr>
            <p:ph idx="1" type="body"/>
          </p:nvPr>
        </p:nvSpPr>
        <p:spPr>
          <a:xfrm>
            <a:off x="2741386" y="11137709"/>
            <a:ext cx="9896868" cy="4390960"/>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9600"/>
              <a:buNone/>
              <a:defRPr b="0" sz="96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99" name="Google Shape;99;p15"/>
          <p:cNvSpPr txBox="1"/>
          <p:nvPr>
            <p:ph idx="2" type="body"/>
          </p:nvPr>
        </p:nvSpPr>
        <p:spPr>
          <a:xfrm>
            <a:off x="2741386" y="15528661"/>
            <a:ext cx="9896868" cy="15357739"/>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00" name="Google Shape;100;p15"/>
          <p:cNvSpPr txBox="1"/>
          <p:nvPr>
            <p:ph idx="3" type="body"/>
          </p:nvPr>
        </p:nvSpPr>
        <p:spPr>
          <a:xfrm>
            <a:off x="13334634" y="11137707"/>
            <a:ext cx="9895676" cy="4390955"/>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9600"/>
              <a:buNone/>
              <a:defRPr b="0" sz="96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101" name="Google Shape;101;p15"/>
          <p:cNvSpPr txBox="1"/>
          <p:nvPr>
            <p:ph idx="4" type="body"/>
          </p:nvPr>
        </p:nvSpPr>
        <p:spPr>
          <a:xfrm>
            <a:off x="13334636" y="15528661"/>
            <a:ext cx="9899464" cy="15357739"/>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02" name="Google Shape;102;p15"/>
          <p:cNvSpPr txBox="1"/>
          <p:nvPr>
            <p:ph idx="5" type="body"/>
          </p:nvPr>
        </p:nvSpPr>
        <p:spPr>
          <a:xfrm>
            <a:off x="23919895" y="11137707"/>
            <a:ext cx="9873632" cy="4390955"/>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9600"/>
              <a:buNone/>
              <a:defRPr b="0" sz="96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103" name="Google Shape;103;p15"/>
          <p:cNvSpPr txBox="1"/>
          <p:nvPr>
            <p:ph idx="6" type="body"/>
          </p:nvPr>
        </p:nvSpPr>
        <p:spPr>
          <a:xfrm>
            <a:off x="23929041" y="15528661"/>
            <a:ext cx="9873632" cy="15357739"/>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04" name="Google Shape;104;p15"/>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07" name="Shape 107"/>
        <p:cNvGrpSpPr/>
        <p:nvPr/>
      </p:nvGrpSpPr>
      <p:grpSpPr>
        <a:xfrm>
          <a:off x="0" y="0"/>
          <a:ext cx="0" cy="0"/>
          <a:chOff x="0" y="0"/>
          <a:chExt cx="0" cy="0"/>
        </a:xfrm>
      </p:grpSpPr>
      <p:sp>
        <p:nvSpPr>
          <p:cNvPr id="108" name="Google Shape;108;p16"/>
          <p:cNvSpPr txBox="1"/>
          <p:nvPr>
            <p:ph type="title"/>
          </p:nvPr>
        </p:nvSpPr>
        <p:spPr>
          <a:xfrm>
            <a:off x="2741384" y="3251208"/>
            <a:ext cx="31061288" cy="7069669"/>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6"/>
          <p:cNvSpPr txBox="1"/>
          <p:nvPr>
            <p:ph idx="1" type="body"/>
          </p:nvPr>
        </p:nvSpPr>
        <p:spPr>
          <a:xfrm>
            <a:off x="2741388" y="21275452"/>
            <a:ext cx="9896864" cy="3073397"/>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8000"/>
              <a:buNone/>
              <a:defRPr b="0" sz="80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110" name="Google Shape;110;p16"/>
          <p:cNvSpPr/>
          <p:nvPr>
            <p:ph idx="2" type="pic"/>
          </p:nvPr>
        </p:nvSpPr>
        <p:spPr>
          <a:xfrm>
            <a:off x="3276060" y="11158587"/>
            <a:ext cx="8820152" cy="8128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ctr">
              <a:lnSpc>
                <a:spcPct val="120000"/>
              </a:lnSpc>
              <a:spcBef>
                <a:spcPts val="4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1pPr>
            <a:lvl2pPr lvl="1"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2pPr>
            <a:lvl3pPr lvl="2"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3pPr>
            <a:lvl4pPr lvl="3"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4pPr>
            <a:lvl5pPr lvl="4"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5pPr>
            <a:lvl6pPr lvl="5"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6pPr>
            <a:lvl7pPr lvl="6"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7pPr>
            <a:lvl8pPr lvl="7"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8pPr>
            <a:lvl9pPr lvl="8"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9pPr>
          </a:lstStyle>
          <a:p/>
        </p:txBody>
      </p:sp>
      <p:sp>
        <p:nvSpPr>
          <p:cNvPr id="111" name="Google Shape;111;p16"/>
          <p:cNvSpPr txBox="1"/>
          <p:nvPr>
            <p:ph idx="3" type="body"/>
          </p:nvPr>
        </p:nvSpPr>
        <p:spPr>
          <a:xfrm>
            <a:off x="2741388" y="24348848"/>
            <a:ext cx="9896864" cy="6537557"/>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12" name="Google Shape;112;p16"/>
          <p:cNvSpPr txBox="1"/>
          <p:nvPr>
            <p:ph idx="4" type="body"/>
          </p:nvPr>
        </p:nvSpPr>
        <p:spPr>
          <a:xfrm>
            <a:off x="13328106" y="21275452"/>
            <a:ext cx="9896948" cy="3073397"/>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8000"/>
              <a:buNone/>
              <a:defRPr b="0" sz="80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113" name="Google Shape;113;p16"/>
          <p:cNvSpPr/>
          <p:nvPr>
            <p:ph idx="5" type="pic"/>
          </p:nvPr>
        </p:nvSpPr>
        <p:spPr>
          <a:xfrm>
            <a:off x="13706988" y="11158587"/>
            <a:ext cx="8791576" cy="8128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ctr">
              <a:lnSpc>
                <a:spcPct val="120000"/>
              </a:lnSpc>
              <a:spcBef>
                <a:spcPts val="4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1pPr>
            <a:lvl2pPr lvl="1"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2pPr>
            <a:lvl3pPr lvl="2"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3pPr>
            <a:lvl4pPr lvl="3"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4pPr>
            <a:lvl5pPr lvl="4"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5pPr>
            <a:lvl6pPr lvl="5"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6pPr>
            <a:lvl7pPr lvl="6"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7pPr>
            <a:lvl8pPr lvl="7"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8pPr>
            <a:lvl9pPr lvl="8"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9pPr>
          </a:lstStyle>
          <a:p/>
        </p:txBody>
      </p:sp>
      <p:sp>
        <p:nvSpPr>
          <p:cNvPr id="114" name="Google Shape;114;p16"/>
          <p:cNvSpPr txBox="1"/>
          <p:nvPr>
            <p:ph idx="6" type="body"/>
          </p:nvPr>
        </p:nvSpPr>
        <p:spPr>
          <a:xfrm>
            <a:off x="13324044" y="24348844"/>
            <a:ext cx="9901008" cy="6537557"/>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15" name="Google Shape;115;p16"/>
          <p:cNvSpPr txBox="1"/>
          <p:nvPr>
            <p:ph idx="7" type="body"/>
          </p:nvPr>
        </p:nvSpPr>
        <p:spPr>
          <a:xfrm>
            <a:off x="23920270" y="21275452"/>
            <a:ext cx="9869700" cy="3073397"/>
          </a:xfrm>
          <a:prstGeom prst="rect">
            <a:avLst/>
          </a:prstGeom>
          <a:noFill/>
          <a:ln>
            <a:noFill/>
          </a:ln>
        </p:spPr>
        <p:txBody>
          <a:bodyPr anchorCtr="0" anchor="b" bIns="45700" lIns="91425" spcFirstLastPara="1" rIns="91425" wrap="square" tIns="45700"/>
          <a:lstStyle>
            <a:lvl1pPr indent="-228600" lvl="0" marL="457200" algn="ctr">
              <a:lnSpc>
                <a:spcPct val="100000"/>
              </a:lnSpc>
              <a:spcBef>
                <a:spcPts val="4000"/>
              </a:spcBef>
              <a:spcAft>
                <a:spcPts val="0"/>
              </a:spcAft>
              <a:buClr>
                <a:schemeClr val="lt1"/>
              </a:buClr>
              <a:buSzPts val="8000"/>
              <a:buNone/>
              <a:defRPr b="0" sz="8000">
                <a:solidFill>
                  <a:schemeClr val="lt1"/>
                </a:solidFill>
              </a:defRPr>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116" name="Google Shape;116;p16"/>
          <p:cNvSpPr/>
          <p:nvPr>
            <p:ph idx="8" type="pic"/>
          </p:nvPr>
        </p:nvSpPr>
        <p:spPr>
          <a:xfrm>
            <a:off x="24458414" y="11158587"/>
            <a:ext cx="8796340" cy="8128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ctr">
              <a:lnSpc>
                <a:spcPct val="120000"/>
              </a:lnSpc>
              <a:spcBef>
                <a:spcPts val="4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1pPr>
            <a:lvl2pPr lvl="1"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2pPr>
            <a:lvl3pPr lvl="2"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3pPr>
            <a:lvl4pPr lvl="3"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4pPr>
            <a:lvl5pPr lvl="4"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5pPr>
            <a:lvl6pPr lvl="5"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6pPr>
            <a:lvl7pPr lvl="6"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7pPr>
            <a:lvl8pPr lvl="7"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8pPr>
            <a:lvl9pPr lvl="8" marR="0" rtl="0" algn="l">
              <a:lnSpc>
                <a:spcPct val="120000"/>
              </a:lnSpc>
              <a:spcBef>
                <a:spcPts val="2000"/>
              </a:spcBef>
              <a:spcAft>
                <a:spcPts val="0"/>
              </a:spcAft>
              <a:buClr>
                <a:schemeClr val="lt1"/>
              </a:buClr>
              <a:buSzPts val="6400"/>
              <a:buFont typeface="Arial"/>
              <a:buNone/>
              <a:defRPr b="0" i="0" sz="6400" u="none" cap="none" strike="noStrike">
                <a:solidFill>
                  <a:schemeClr val="lt1"/>
                </a:solidFill>
                <a:latin typeface="Rockwell"/>
                <a:ea typeface="Rockwell"/>
                <a:cs typeface="Rockwell"/>
                <a:sym typeface="Rockwell"/>
              </a:defRPr>
            </a:lvl9pPr>
          </a:lstStyle>
          <a:p/>
        </p:txBody>
      </p:sp>
      <p:sp>
        <p:nvSpPr>
          <p:cNvPr id="117" name="Google Shape;117;p16"/>
          <p:cNvSpPr txBox="1"/>
          <p:nvPr>
            <p:ph idx="9" type="body"/>
          </p:nvPr>
        </p:nvSpPr>
        <p:spPr>
          <a:xfrm>
            <a:off x="23919892" y="24348853"/>
            <a:ext cx="9882776" cy="6537547"/>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5600"/>
              <a:buNone/>
              <a:defRPr sz="5600"/>
            </a:lvl1pPr>
            <a:lvl2pPr indent="-228600" lvl="1" marL="914400" algn="l">
              <a:lnSpc>
                <a:spcPct val="120000"/>
              </a:lnSpc>
              <a:spcBef>
                <a:spcPts val="2000"/>
              </a:spcBef>
              <a:spcAft>
                <a:spcPts val="0"/>
              </a:spcAft>
              <a:buClr>
                <a:schemeClr val="lt1"/>
              </a:buClr>
              <a:buSzPts val="4800"/>
              <a:buNone/>
              <a:defRPr sz="4800"/>
            </a:lvl2pPr>
            <a:lvl3pPr indent="-228600" lvl="2" marL="1371600" algn="l">
              <a:lnSpc>
                <a:spcPct val="120000"/>
              </a:lnSpc>
              <a:spcBef>
                <a:spcPts val="2000"/>
              </a:spcBef>
              <a:spcAft>
                <a:spcPts val="0"/>
              </a:spcAft>
              <a:buClr>
                <a:schemeClr val="lt1"/>
              </a:buClr>
              <a:buSzPts val="4000"/>
              <a:buNone/>
              <a:defRPr sz="4000"/>
            </a:lvl3pPr>
            <a:lvl4pPr indent="-228600" lvl="3" marL="1828800" algn="l">
              <a:lnSpc>
                <a:spcPct val="120000"/>
              </a:lnSpc>
              <a:spcBef>
                <a:spcPts val="2000"/>
              </a:spcBef>
              <a:spcAft>
                <a:spcPts val="0"/>
              </a:spcAft>
              <a:buClr>
                <a:schemeClr val="lt1"/>
              </a:buClr>
              <a:buSzPts val="3600"/>
              <a:buNone/>
              <a:defRPr sz="3600"/>
            </a:lvl4pPr>
            <a:lvl5pPr indent="-228600" lvl="4" marL="2286000" algn="l">
              <a:lnSpc>
                <a:spcPct val="120000"/>
              </a:lnSpc>
              <a:spcBef>
                <a:spcPts val="2000"/>
              </a:spcBef>
              <a:spcAft>
                <a:spcPts val="0"/>
              </a:spcAft>
              <a:buClr>
                <a:schemeClr val="lt1"/>
              </a:buClr>
              <a:buSzPts val="3600"/>
              <a:buNone/>
              <a:defRPr sz="3600"/>
            </a:lvl5pPr>
            <a:lvl6pPr indent="-228600" lvl="5" marL="2743200" algn="l">
              <a:lnSpc>
                <a:spcPct val="120000"/>
              </a:lnSpc>
              <a:spcBef>
                <a:spcPts val="2000"/>
              </a:spcBef>
              <a:spcAft>
                <a:spcPts val="0"/>
              </a:spcAft>
              <a:buClr>
                <a:schemeClr val="lt1"/>
              </a:buClr>
              <a:buSzPts val="3600"/>
              <a:buNone/>
              <a:defRPr sz="3600"/>
            </a:lvl6pPr>
            <a:lvl7pPr indent="-228600" lvl="6" marL="3200400" algn="l">
              <a:lnSpc>
                <a:spcPct val="120000"/>
              </a:lnSpc>
              <a:spcBef>
                <a:spcPts val="2000"/>
              </a:spcBef>
              <a:spcAft>
                <a:spcPts val="0"/>
              </a:spcAft>
              <a:buClr>
                <a:schemeClr val="lt1"/>
              </a:buClr>
              <a:buSzPts val="3600"/>
              <a:buNone/>
              <a:defRPr sz="3600"/>
            </a:lvl7pPr>
            <a:lvl8pPr indent="-228600" lvl="7" marL="3657600" algn="l">
              <a:lnSpc>
                <a:spcPct val="120000"/>
              </a:lnSpc>
              <a:spcBef>
                <a:spcPts val="2000"/>
              </a:spcBef>
              <a:spcAft>
                <a:spcPts val="0"/>
              </a:spcAft>
              <a:buClr>
                <a:schemeClr val="lt1"/>
              </a:buClr>
              <a:buSzPts val="3600"/>
              <a:buNone/>
              <a:defRPr sz="3600"/>
            </a:lvl8pPr>
            <a:lvl9pPr indent="-228600" lvl="8" marL="4114800" algn="l">
              <a:lnSpc>
                <a:spcPct val="120000"/>
              </a:lnSpc>
              <a:spcBef>
                <a:spcPts val="2000"/>
              </a:spcBef>
              <a:spcAft>
                <a:spcPts val="0"/>
              </a:spcAft>
              <a:buClr>
                <a:schemeClr val="lt1"/>
              </a:buClr>
              <a:buSzPts val="3600"/>
              <a:buNone/>
              <a:defRPr sz="3600"/>
            </a:lvl9pPr>
          </a:lstStyle>
          <a:p/>
        </p:txBody>
      </p:sp>
      <p:sp>
        <p:nvSpPr>
          <p:cNvPr id="118" name="Google Shape;118;p16"/>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1" name="Shape 121"/>
        <p:cNvGrpSpPr/>
        <p:nvPr/>
      </p:nvGrpSpPr>
      <p:grpSpPr>
        <a:xfrm>
          <a:off x="0" y="0"/>
          <a:ext cx="0" cy="0"/>
          <a:chOff x="0" y="0"/>
          <a:chExt cx="0" cy="0"/>
        </a:xfrm>
      </p:grpSpPr>
      <p:sp>
        <p:nvSpPr>
          <p:cNvPr id="122" name="Google Shape;122;p17"/>
          <p:cNvSpPr txBox="1"/>
          <p:nvPr>
            <p:ph type="title"/>
          </p:nvPr>
        </p:nvSpPr>
        <p:spPr>
          <a:xfrm>
            <a:off x="2741390" y="3251208"/>
            <a:ext cx="31061285" cy="7073712"/>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 type="body"/>
          </p:nvPr>
        </p:nvSpPr>
        <p:spPr>
          <a:xfrm rot="5400000">
            <a:off x="8418332" y="5502060"/>
            <a:ext cx="19707393" cy="31061288"/>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124" name="Google Shape;124;p17"/>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8"/>
          <p:cNvSpPr txBox="1"/>
          <p:nvPr>
            <p:ph type="title"/>
          </p:nvPr>
        </p:nvSpPr>
        <p:spPr>
          <a:xfrm rot="5400000">
            <a:off x="16171087" y="13254819"/>
            <a:ext cx="27635204" cy="7627972"/>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36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8"/>
          <p:cNvSpPr txBox="1"/>
          <p:nvPr>
            <p:ph idx="1" type="body"/>
          </p:nvPr>
        </p:nvSpPr>
        <p:spPr>
          <a:xfrm rot="5400000">
            <a:off x="411842" y="5580747"/>
            <a:ext cx="27635204" cy="22976116"/>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130" name="Google Shape;130;p18"/>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741390" y="3251208"/>
            <a:ext cx="31061285" cy="7073712"/>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741384" y="11179008"/>
            <a:ext cx="31061288" cy="19707393"/>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20" name="Google Shape;20;p3"/>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687732" y="3505214"/>
            <a:ext cx="29200536" cy="15214597"/>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3600"/>
              <a:buFont typeface="Bookman Old Style"/>
              <a:buNone/>
              <a:defRPr sz="1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687732" y="19210878"/>
            <a:ext cx="29200536" cy="8000997"/>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9600"/>
              <a:buNone/>
              <a:defRPr sz="9600">
                <a:solidFill>
                  <a:schemeClr val="lt1"/>
                </a:solidFill>
              </a:defRPr>
            </a:lvl1pPr>
            <a:lvl2pPr indent="-228600" lvl="1" marL="914400" algn="l">
              <a:lnSpc>
                <a:spcPct val="120000"/>
              </a:lnSpc>
              <a:spcBef>
                <a:spcPts val="2000"/>
              </a:spcBef>
              <a:spcAft>
                <a:spcPts val="0"/>
              </a:spcAft>
              <a:buClr>
                <a:schemeClr val="lt1"/>
              </a:buClr>
              <a:buSzPts val="8000"/>
              <a:buNone/>
              <a:defRPr sz="8000">
                <a:solidFill>
                  <a:schemeClr val="lt1"/>
                </a:solidFill>
              </a:defRPr>
            </a:lvl2pPr>
            <a:lvl3pPr indent="-228600" lvl="2" marL="1371600" algn="l">
              <a:lnSpc>
                <a:spcPct val="120000"/>
              </a:lnSpc>
              <a:spcBef>
                <a:spcPts val="2000"/>
              </a:spcBef>
              <a:spcAft>
                <a:spcPts val="0"/>
              </a:spcAft>
              <a:buClr>
                <a:schemeClr val="lt1"/>
              </a:buClr>
              <a:buSzPts val="7200"/>
              <a:buNone/>
              <a:defRPr sz="7200">
                <a:solidFill>
                  <a:schemeClr val="lt1"/>
                </a:solidFill>
              </a:defRPr>
            </a:lvl3pPr>
            <a:lvl4pPr indent="-228600" lvl="3" marL="1828800" algn="l">
              <a:lnSpc>
                <a:spcPct val="120000"/>
              </a:lnSpc>
              <a:spcBef>
                <a:spcPts val="2000"/>
              </a:spcBef>
              <a:spcAft>
                <a:spcPts val="0"/>
              </a:spcAft>
              <a:buClr>
                <a:schemeClr val="lt1"/>
              </a:buClr>
              <a:buSzPts val="6400"/>
              <a:buNone/>
              <a:defRPr sz="6400">
                <a:solidFill>
                  <a:schemeClr val="lt1"/>
                </a:solidFill>
              </a:defRPr>
            </a:lvl4pPr>
            <a:lvl5pPr indent="-228600" lvl="4" marL="2286000" algn="l">
              <a:lnSpc>
                <a:spcPct val="120000"/>
              </a:lnSpc>
              <a:spcBef>
                <a:spcPts val="2000"/>
              </a:spcBef>
              <a:spcAft>
                <a:spcPts val="0"/>
              </a:spcAft>
              <a:buClr>
                <a:schemeClr val="lt1"/>
              </a:buClr>
              <a:buSzPts val="6400"/>
              <a:buNone/>
              <a:defRPr sz="6400">
                <a:solidFill>
                  <a:schemeClr val="lt1"/>
                </a:solidFill>
              </a:defRPr>
            </a:lvl5pPr>
            <a:lvl6pPr indent="-228600" lvl="5" marL="2743200" algn="l">
              <a:lnSpc>
                <a:spcPct val="120000"/>
              </a:lnSpc>
              <a:spcBef>
                <a:spcPts val="2000"/>
              </a:spcBef>
              <a:spcAft>
                <a:spcPts val="0"/>
              </a:spcAft>
              <a:buClr>
                <a:schemeClr val="lt1"/>
              </a:buClr>
              <a:buSzPts val="6400"/>
              <a:buNone/>
              <a:defRPr sz="6400">
                <a:solidFill>
                  <a:schemeClr val="lt1"/>
                </a:solidFill>
              </a:defRPr>
            </a:lvl6pPr>
            <a:lvl7pPr indent="-228600" lvl="6" marL="3200400" algn="l">
              <a:lnSpc>
                <a:spcPct val="120000"/>
              </a:lnSpc>
              <a:spcBef>
                <a:spcPts val="2000"/>
              </a:spcBef>
              <a:spcAft>
                <a:spcPts val="0"/>
              </a:spcAft>
              <a:buClr>
                <a:schemeClr val="lt1"/>
              </a:buClr>
              <a:buSzPts val="6400"/>
              <a:buNone/>
              <a:defRPr sz="6400">
                <a:solidFill>
                  <a:schemeClr val="lt1"/>
                </a:solidFill>
              </a:defRPr>
            </a:lvl7pPr>
            <a:lvl8pPr indent="-228600" lvl="7" marL="3657600" algn="l">
              <a:lnSpc>
                <a:spcPct val="120000"/>
              </a:lnSpc>
              <a:spcBef>
                <a:spcPts val="2000"/>
              </a:spcBef>
              <a:spcAft>
                <a:spcPts val="0"/>
              </a:spcAft>
              <a:buClr>
                <a:schemeClr val="lt1"/>
              </a:buClr>
              <a:buSzPts val="6400"/>
              <a:buNone/>
              <a:defRPr sz="6400">
                <a:solidFill>
                  <a:schemeClr val="lt1"/>
                </a:solidFill>
              </a:defRPr>
            </a:lvl8pPr>
            <a:lvl9pPr indent="-228600" lvl="8" marL="4114800" algn="l">
              <a:lnSpc>
                <a:spcPct val="120000"/>
              </a:lnSpc>
              <a:spcBef>
                <a:spcPts val="2000"/>
              </a:spcBef>
              <a:spcAft>
                <a:spcPts val="0"/>
              </a:spcAft>
              <a:buClr>
                <a:schemeClr val="lt1"/>
              </a:buClr>
              <a:buSzPts val="6400"/>
              <a:buNone/>
              <a:defRPr sz="6400">
                <a:solidFill>
                  <a:schemeClr val="lt1"/>
                </a:solidFill>
              </a:defRPr>
            </a:lvl9pPr>
          </a:lstStyle>
          <a:p/>
        </p:txBody>
      </p:sp>
      <p:sp>
        <p:nvSpPr>
          <p:cNvPr id="26" name="Google Shape;26;p4"/>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741390" y="3251208"/>
            <a:ext cx="31061285" cy="7073712"/>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741386" y="11137709"/>
            <a:ext cx="15318013" cy="19748699"/>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32" name="Google Shape;32;p5"/>
          <p:cNvSpPr txBox="1"/>
          <p:nvPr>
            <p:ph idx="2" type="body"/>
          </p:nvPr>
        </p:nvSpPr>
        <p:spPr>
          <a:xfrm>
            <a:off x="18520208" y="11137709"/>
            <a:ext cx="15282465" cy="19748699"/>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33" name="Google Shape;33;p5"/>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741390" y="3251208"/>
            <a:ext cx="31061285" cy="7069669"/>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3661708" y="11137707"/>
            <a:ext cx="14401304" cy="4394197"/>
          </a:xfrm>
          <a:prstGeom prst="rect">
            <a:avLst/>
          </a:prstGeom>
          <a:noFill/>
          <a:ln>
            <a:noFill/>
          </a:ln>
        </p:spPr>
        <p:txBody>
          <a:bodyPr anchorCtr="0" anchor="b" bIns="45700" lIns="91425" spcFirstLastPara="1" rIns="91425" wrap="square" tIns="45700"/>
          <a:lstStyle>
            <a:lvl1pPr indent="-228600" lvl="0" marL="457200" algn="l">
              <a:lnSpc>
                <a:spcPct val="100000"/>
              </a:lnSpc>
              <a:spcBef>
                <a:spcPts val="4000"/>
              </a:spcBef>
              <a:spcAft>
                <a:spcPts val="0"/>
              </a:spcAft>
              <a:buClr>
                <a:schemeClr val="lt1"/>
              </a:buClr>
              <a:buSzPts val="9600"/>
              <a:buNone/>
              <a:defRPr b="1" sz="9600"/>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39" name="Google Shape;39;p6"/>
          <p:cNvSpPr txBox="1"/>
          <p:nvPr>
            <p:ph idx="2" type="body"/>
          </p:nvPr>
        </p:nvSpPr>
        <p:spPr>
          <a:xfrm>
            <a:off x="2741384" y="15531905"/>
            <a:ext cx="15321623" cy="15354496"/>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40" name="Google Shape;40;p6"/>
          <p:cNvSpPr txBox="1"/>
          <p:nvPr>
            <p:ph idx="3" type="body"/>
          </p:nvPr>
        </p:nvSpPr>
        <p:spPr>
          <a:xfrm>
            <a:off x="19436922" y="11137707"/>
            <a:ext cx="14365748" cy="4394197"/>
          </a:xfrm>
          <a:prstGeom prst="rect">
            <a:avLst/>
          </a:prstGeom>
          <a:noFill/>
          <a:ln>
            <a:noFill/>
          </a:ln>
        </p:spPr>
        <p:txBody>
          <a:bodyPr anchorCtr="0" anchor="b" bIns="45700" lIns="91425" spcFirstLastPara="1" rIns="91425" wrap="square" tIns="45700"/>
          <a:lstStyle>
            <a:lvl1pPr indent="-228600" lvl="0" marL="457200" algn="l">
              <a:lnSpc>
                <a:spcPct val="100000"/>
              </a:lnSpc>
              <a:spcBef>
                <a:spcPts val="4000"/>
              </a:spcBef>
              <a:spcAft>
                <a:spcPts val="0"/>
              </a:spcAft>
              <a:buClr>
                <a:schemeClr val="lt1"/>
              </a:buClr>
              <a:buSzPts val="9600"/>
              <a:buNone/>
              <a:defRPr b="1" sz="9600"/>
            </a:lvl1pPr>
            <a:lvl2pPr indent="-228600" lvl="1" marL="914400" algn="l">
              <a:lnSpc>
                <a:spcPct val="120000"/>
              </a:lnSpc>
              <a:spcBef>
                <a:spcPts val="2000"/>
              </a:spcBef>
              <a:spcAft>
                <a:spcPts val="0"/>
              </a:spcAft>
              <a:buClr>
                <a:schemeClr val="lt1"/>
              </a:buClr>
              <a:buSzPts val="8000"/>
              <a:buNone/>
              <a:defRPr b="1" sz="8000"/>
            </a:lvl2pPr>
            <a:lvl3pPr indent="-228600" lvl="2" marL="1371600" algn="l">
              <a:lnSpc>
                <a:spcPct val="120000"/>
              </a:lnSpc>
              <a:spcBef>
                <a:spcPts val="2000"/>
              </a:spcBef>
              <a:spcAft>
                <a:spcPts val="0"/>
              </a:spcAft>
              <a:buClr>
                <a:schemeClr val="lt1"/>
              </a:buClr>
              <a:buSzPts val="7200"/>
              <a:buNone/>
              <a:defRPr b="1" sz="7200"/>
            </a:lvl3pPr>
            <a:lvl4pPr indent="-228600" lvl="3" marL="1828800" algn="l">
              <a:lnSpc>
                <a:spcPct val="120000"/>
              </a:lnSpc>
              <a:spcBef>
                <a:spcPts val="2000"/>
              </a:spcBef>
              <a:spcAft>
                <a:spcPts val="0"/>
              </a:spcAft>
              <a:buClr>
                <a:schemeClr val="lt1"/>
              </a:buClr>
              <a:buSzPts val="6400"/>
              <a:buNone/>
              <a:defRPr b="1" sz="6400"/>
            </a:lvl4pPr>
            <a:lvl5pPr indent="-228600" lvl="4" marL="2286000" algn="l">
              <a:lnSpc>
                <a:spcPct val="120000"/>
              </a:lnSpc>
              <a:spcBef>
                <a:spcPts val="2000"/>
              </a:spcBef>
              <a:spcAft>
                <a:spcPts val="0"/>
              </a:spcAft>
              <a:buClr>
                <a:schemeClr val="lt1"/>
              </a:buClr>
              <a:buSzPts val="6400"/>
              <a:buNone/>
              <a:defRPr b="1" sz="6400"/>
            </a:lvl5pPr>
            <a:lvl6pPr indent="-228600" lvl="5" marL="2743200" algn="l">
              <a:lnSpc>
                <a:spcPct val="120000"/>
              </a:lnSpc>
              <a:spcBef>
                <a:spcPts val="2000"/>
              </a:spcBef>
              <a:spcAft>
                <a:spcPts val="0"/>
              </a:spcAft>
              <a:buClr>
                <a:schemeClr val="lt1"/>
              </a:buClr>
              <a:buSzPts val="6400"/>
              <a:buNone/>
              <a:defRPr b="1" sz="6400"/>
            </a:lvl6pPr>
            <a:lvl7pPr indent="-228600" lvl="6" marL="3200400" algn="l">
              <a:lnSpc>
                <a:spcPct val="120000"/>
              </a:lnSpc>
              <a:spcBef>
                <a:spcPts val="2000"/>
              </a:spcBef>
              <a:spcAft>
                <a:spcPts val="0"/>
              </a:spcAft>
              <a:buClr>
                <a:schemeClr val="lt1"/>
              </a:buClr>
              <a:buSzPts val="6400"/>
              <a:buNone/>
              <a:defRPr b="1" sz="6400"/>
            </a:lvl7pPr>
            <a:lvl8pPr indent="-228600" lvl="7" marL="3657600" algn="l">
              <a:lnSpc>
                <a:spcPct val="120000"/>
              </a:lnSpc>
              <a:spcBef>
                <a:spcPts val="2000"/>
              </a:spcBef>
              <a:spcAft>
                <a:spcPts val="0"/>
              </a:spcAft>
              <a:buClr>
                <a:schemeClr val="lt1"/>
              </a:buClr>
              <a:buSzPts val="6400"/>
              <a:buNone/>
              <a:defRPr b="1" sz="6400"/>
            </a:lvl8pPr>
            <a:lvl9pPr indent="-228600" lvl="8" marL="4114800" algn="l">
              <a:lnSpc>
                <a:spcPct val="120000"/>
              </a:lnSpc>
              <a:spcBef>
                <a:spcPts val="2000"/>
              </a:spcBef>
              <a:spcAft>
                <a:spcPts val="0"/>
              </a:spcAft>
              <a:buClr>
                <a:schemeClr val="lt1"/>
              </a:buClr>
              <a:buSzPts val="6400"/>
              <a:buNone/>
              <a:defRPr b="1" sz="6400"/>
            </a:lvl9pPr>
          </a:lstStyle>
          <a:p/>
        </p:txBody>
      </p:sp>
      <p:sp>
        <p:nvSpPr>
          <p:cNvPr id="41" name="Google Shape;41;p6"/>
          <p:cNvSpPr txBox="1"/>
          <p:nvPr>
            <p:ph idx="4" type="body"/>
          </p:nvPr>
        </p:nvSpPr>
        <p:spPr>
          <a:xfrm>
            <a:off x="18516600" y="15531905"/>
            <a:ext cx="15286072" cy="15354496"/>
          </a:xfrm>
          <a:prstGeom prst="rect">
            <a:avLst/>
          </a:prstGeom>
          <a:noFill/>
          <a:ln>
            <a:noFill/>
          </a:ln>
        </p:spPr>
        <p:txBody>
          <a:bodyPr anchorCtr="0" anchor="t"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42" name="Google Shape;42;p6"/>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741390" y="3251208"/>
            <a:ext cx="31061285" cy="7073712"/>
          </a:xfrm>
          <a:prstGeom prst="rect">
            <a:avLst/>
          </a:prstGeom>
          <a:noFill/>
          <a:ln>
            <a:noFill/>
          </a:ln>
        </p:spPr>
        <p:txBody>
          <a:bodyPr anchorCtr="0" anchor="ctr" bIns="45700" lIns="91425" spcFirstLastPara="1" rIns="91425" wrap="square" tIns="4570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751684" y="3251200"/>
            <a:ext cx="11796712" cy="125984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1200"/>
              <a:buFont typeface="Bookman Old Style"/>
              <a:buNone/>
              <a:defRPr sz="1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5234194" y="3251200"/>
            <a:ext cx="18568477" cy="27635199"/>
          </a:xfrm>
          <a:prstGeom prst="rect">
            <a:avLst/>
          </a:prstGeom>
          <a:noFill/>
          <a:ln>
            <a:noFill/>
          </a:ln>
        </p:spPr>
        <p:txBody>
          <a:bodyPr anchorCtr="0" anchor="ctr" bIns="45700" lIns="91425" spcFirstLastPara="1" rIns="91425" wrap="square" tIns="45700"/>
          <a:lstStyle>
            <a:lvl1pPr indent="-342900" lvl="0" marL="457200" algn="l">
              <a:lnSpc>
                <a:spcPct val="120000"/>
              </a:lnSpc>
              <a:spcBef>
                <a:spcPts val="4000"/>
              </a:spcBef>
              <a:spcAft>
                <a:spcPts val="0"/>
              </a:spcAft>
              <a:buClr>
                <a:schemeClr val="lt1"/>
              </a:buClr>
              <a:buSzPts val="1800"/>
              <a:buChar char="•"/>
              <a:defRPr/>
            </a:lvl1pPr>
            <a:lvl2pPr indent="-342900" lvl="1" marL="914400" algn="l">
              <a:lnSpc>
                <a:spcPct val="120000"/>
              </a:lnSpc>
              <a:spcBef>
                <a:spcPts val="2000"/>
              </a:spcBef>
              <a:spcAft>
                <a:spcPts val="0"/>
              </a:spcAft>
              <a:buClr>
                <a:schemeClr val="lt1"/>
              </a:buClr>
              <a:buSzPts val="1800"/>
              <a:buChar char="•"/>
              <a:defRPr/>
            </a:lvl2pPr>
            <a:lvl3pPr indent="-342900" lvl="2" marL="1371600" algn="l">
              <a:lnSpc>
                <a:spcPct val="120000"/>
              </a:lnSpc>
              <a:spcBef>
                <a:spcPts val="2000"/>
              </a:spcBef>
              <a:spcAft>
                <a:spcPts val="0"/>
              </a:spcAft>
              <a:buClr>
                <a:schemeClr val="lt1"/>
              </a:buClr>
              <a:buSzPts val="1800"/>
              <a:buChar char="•"/>
              <a:defRPr/>
            </a:lvl3pPr>
            <a:lvl4pPr indent="-342900" lvl="3" marL="1828800" algn="l">
              <a:lnSpc>
                <a:spcPct val="120000"/>
              </a:lnSpc>
              <a:spcBef>
                <a:spcPts val="2000"/>
              </a:spcBef>
              <a:spcAft>
                <a:spcPts val="0"/>
              </a:spcAft>
              <a:buClr>
                <a:schemeClr val="lt1"/>
              </a:buClr>
              <a:buSzPts val="1800"/>
              <a:buChar char="•"/>
              <a:defRPr/>
            </a:lvl4pPr>
            <a:lvl5pPr indent="-342900" lvl="4" marL="2286000" algn="l">
              <a:lnSpc>
                <a:spcPct val="120000"/>
              </a:lnSpc>
              <a:spcBef>
                <a:spcPts val="2000"/>
              </a:spcBef>
              <a:spcAft>
                <a:spcPts val="0"/>
              </a:spcAft>
              <a:buClr>
                <a:schemeClr val="lt1"/>
              </a:buClr>
              <a:buSzPts val="1800"/>
              <a:buChar char="•"/>
              <a:defRPr/>
            </a:lvl5pPr>
            <a:lvl6pPr indent="-342900" lvl="5" marL="2743200" algn="l">
              <a:lnSpc>
                <a:spcPct val="120000"/>
              </a:lnSpc>
              <a:spcBef>
                <a:spcPts val="2000"/>
              </a:spcBef>
              <a:spcAft>
                <a:spcPts val="0"/>
              </a:spcAft>
              <a:buClr>
                <a:schemeClr val="lt1"/>
              </a:buClr>
              <a:buSzPts val="1800"/>
              <a:buChar char="•"/>
              <a:defRPr/>
            </a:lvl6pPr>
            <a:lvl7pPr indent="-342900" lvl="6" marL="3200400" algn="l">
              <a:lnSpc>
                <a:spcPct val="120000"/>
              </a:lnSpc>
              <a:spcBef>
                <a:spcPts val="2000"/>
              </a:spcBef>
              <a:spcAft>
                <a:spcPts val="0"/>
              </a:spcAft>
              <a:buClr>
                <a:schemeClr val="lt1"/>
              </a:buClr>
              <a:buSzPts val="1800"/>
              <a:buChar char="•"/>
              <a:defRPr/>
            </a:lvl7pPr>
            <a:lvl8pPr indent="-342900" lvl="7" marL="3657600" algn="l">
              <a:lnSpc>
                <a:spcPct val="120000"/>
              </a:lnSpc>
              <a:spcBef>
                <a:spcPts val="2000"/>
              </a:spcBef>
              <a:spcAft>
                <a:spcPts val="0"/>
              </a:spcAft>
              <a:buClr>
                <a:schemeClr val="lt1"/>
              </a:buClr>
              <a:buSzPts val="1800"/>
              <a:buChar char="•"/>
              <a:defRPr/>
            </a:lvl8pPr>
            <a:lvl9pPr indent="-342900" lvl="8" marL="4114800" algn="l">
              <a:lnSpc>
                <a:spcPct val="120000"/>
              </a:lnSpc>
              <a:spcBef>
                <a:spcPts val="2000"/>
              </a:spcBef>
              <a:spcAft>
                <a:spcPts val="0"/>
              </a:spcAft>
              <a:buClr>
                <a:schemeClr val="lt1"/>
              </a:buClr>
              <a:buSzPts val="1800"/>
              <a:buChar char="•"/>
              <a:defRPr/>
            </a:lvl9pPr>
          </a:lstStyle>
          <a:p/>
        </p:txBody>
      </p:sp>
      <p:sp>
        <p:nvSpPr>
          <p:cNvPr id="57" name="Google Shape;57;p9"/>
          <p:cNvSpPr txBox="1"/>
          <p:nvPr>
            <p:ph idx="2" type="body"/>
          </p:nvPr>
        </p:nvSpPr>
        <p:spPr>
          <a:xfrm>
            <a:off x="2751684" y="15849608"/>
            <a:ext cx="11796712" cy="15036796"/>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6400"/>
              <a:buNone/>
              <a:defRPr sz="64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58" name="Google Shape;58;p9"/>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2751686" y="3251200"/>
            <a:ext cx="16670413" cy="125984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12800"/>
              <a:buFont typeface="Bookman Old Style"/>
              <a:buNone/>
              <a:defRPr sz="1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0999728" y="4047366"/>
            <a:ext cx="11867752" cy="2604286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ctr">
              <a:lnSpc>
                <a:spcPct val="120000"/>
              </a:lnSpc>
              <a:spcBef>
                <a:spcPts val="4000"/>
              </a:spcBef>
              <a:spcAft>
                <a:spcPts val="0"/>
              </a:spcAft>
              <a:buClr>
                <a:schemeClr val="lt1"/>
              </a:buClr>
              <a:buSzPts val="12800"/>
              <a:buFont typeface="Arial"/>
              <a:buNone/>
              <a:defRPr b="0" i="0" sz="12800" u="none" cap="none" strike="noStrike">
                <a:solidFill>
                  <a:schemeClr val="lt1"/>
                </a:solidFill>
                <a:latin typeface="Rockwell"/>
                <a:ea typeface="Rockwell"/>
                <a:cs typeface="Rockwell"/>
                <a:sym typeface="Rockwell"/>
              </a:defRPr>
            </a:lvl1pPr>
            <a:lvl2pPr lvl="1" marR="0" rtl="0" algn="l">
              <a:lnSpc>
                <a:spcPct val="120000"/>
              </a:lnSpc>
              <a:spcBef>
                <a:spcPts val="2000"/>
              </a:spcBef>
              <a:spcAft>
                <a:spcPts val="0"/>
              </a:spcAft>
              <a:buClr>
                <a:schemeClr val="lt1"/>
              </a:buClr>
              <a:buSzPts val="11200"/>
              <a:buFont typeface="Arial"/>
              <a:buNone/>
              <a:defRPr b="0" i="0" sz="11200" u="none" cap="none" strike="noStrike">
                <a:solidFill>
                  <a:schemeClr val="lt1"/>
                </a:solidFill>
                <a:latin typeface="Rockwell"/>
                <a:ea typeface="Rockwell"/>
                <a:cs typeface="Rockwell"/>
                <a:sym typeface="Rockwell"/>
              </a:defRPr>
            </a:lvl2pPr>
            <a:lvl3pPr lvl="2" marR="0" rtl="0" algn="l">
              <a:lnSpc>
                <a:spcPct val="120000"/>
              </a:lnSpc>
              <a:spcBef>
                <a:spcPts val="2000"/>
              </a:spcBef>
              <a:spcAft>
                <a:spcPts val="0"/>
              </a:spcAft>
              <a:buClr>
                <a:schemeClr val="lt1"/>
              </a:buClr>
              <a:buSzPts val="9600"/>
              <a:buFont typeface="Arial"/>
              <a:buNone/>
              <a:defRPr b="0" i="0" sz="9600" u="none" cap="none" strike="noStrike">
                <a:solidFill>
                  <a:schemeClr val="lt1"/>
                </a:solidFill>
                <a:latin typeface="Rockwell"/>
                <a:ea typeface="Rockwell"/>
                <a:cs typeface="Rockwell"/>
                <a:sym typeface="Rockwell"/>
              </a:defRPr>
            </a:lvl3pPr>
            <a:lvl4pPr lvl="3"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4pPr>
            <a:lvl5pPr lvl="4"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5pPr>
            <a:lvl6pPr lvl="5"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6pPr>
            <a:lvl7pPr lvl="6"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7pPr>
            <a:lvl8pPr lvl="7"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8pPr>
            <a:lvl9pPr lvl="8" marR="0" rtl="0" algn="l">
              <a:lnSpc>
                <a:spcPct val="120000"/>
              </a:lnSpc>
              <a:spcBef>
                <a:spcPts val="2000"/>
              </a:spcBef>
              <a:spcAft>
                <a:spcPts val="0"/>
              </a:spcAft>
              <a:buClr>
                <a:schemeClr val="lt1"/>
              </a:buClr>
              <a:buSzPts val="8000"/>
              <a:buFont typeface="Arial"/>
              <a:buNone/>
              <a:defRPr b="0" i="0" sz="8000" u="none" cap="none" strike="noStrike">
                <a:solidFill>
                  <a:schemeClr val="lt1"/>
                </a:solidFill>
                <a:latin typeface="Rockwell"/>
                <a:ea typeface="Rockwell"/>
                <a:cs typeface="Rockwell"/>
                <a:sym typeface="Rockwell"/>
              </a:defRPr>
            </a:lvl9pPr>
          </a:lstStyle>
          <a:p/>
        </p:txBody>
      </p:sp>
      <p:sp>
        <p:nvSpPr>
          <p:cNvPr id="64" name="Google Shape;64;p10"/>
          <p:cNvSpPr txBox="1"/>
          <p:nvPr>
            <p:ph idx="1" type="body"/>
          </p:nvPr>
        </p:nvSpPr>
        <p:spPr>
          <a:xfrm>
            <a:off x="2741384" y="15849600"/>
            <a:ext cx="16684968" cy="15036800"/>
          </a:xfrm>
          <a:prstGeom prst="rect">
            <a:avLst/>
          </a:prstGeom>
          <a:noFill/>
          <a:ln>
            <a:noFill/>
          </a:ln>
        </p:spPr>
        <p:txBody>
          <a:bodyPr anchorCtr="0" anchor="t" bIns="45700" lIns="91425" spcFirstLastPara="1" rIns="91425" wrap="square" tIns="45700"/>
          <a:lstStyle>
            <a:lvl1pPr indent="-228600" lvl="0" marL="457200" algn="ctr">
              <a:lnSpc>
                <a:spcPct val="120000"/>
              </a:lnSpc>
              <a:spcBef>
                <a:spcPts val="4000"/>
              </a:spcBef>
              <a:spcAft>
                <a:spcPts val="0"/>
              </a:spcAft>
              <a:buClr>
                <a:schemeClr val="lt1"/>
              </a:buClr>
              <a:buSzPts val="7200"/>
              <a:buNone/>
              <a:defRPr sz="7200"/>
            </a:lvl1pPr>
            <a:lvl2pPr indent="-228600" lvl="1" marL="914400" algn="l">
              <a:lnSpc>
                <a:spcPct val="120000"/>
              </a:lnSpc>
              <a:spcBef>
                <a:spcPts val="2000"/>
              </a:spcBef>
              <a:spcAft>
                <a:spcPts val="0"/>
              </a:spcAft>
              <a:buClr>
                <a:schemeClr val="lt1"/>
              </a:buClr>
              <a:buSzPts val="5600"/>
              <a:buNone/>
              <a:defRPr sz="5600"/>
            </a:lvl2pPr>
            <a:lvl3pPr indent="-228600" lvl="2" marL="1371600" algn="l">
              <a:lnSpc>
                <a:spcPct val="120000"/>
              </a:lnSpc>
              <a:spcBef>
                <a:spcPts val="2000"/>
              </a:spcBef>
              <a:spcAft>
                <a:spcPts val="0"/>
              </a:spcAft>
              <a:buClr>
                <a:schemeClr val="lt1"/>
              </a:buClr>
              <a:buSzPts val="4800"/>
              <a:buNone/>
              <a:defRPr sz="4800"/>
            </a:lvl3pPr>
            <a:lvl4pPr indent="-228600" lvl="3" marL="1828800" algn="l">
              <a:lnSpc>
                <a:spcPct val="120000"/>
              </a:lnSpc>
              <a:spcBef>
                <a:spcPts val="2000"/>
              </a:spcBef>
              <a:spcAft>
                <a:spcPts val="0"/>
              </a:spcAft>
              <a:buClr>
                <a:schemeClr val="lt1"/>
              </a:buClr>
              <a:buSzPts val="4000"/>
              <a:buNone/>
              <a:defRPr sz="4000"/>
            </a:lvl4pPr>
            <a:lvl5pPr indent="-228600" lvl="4" marL="2286000" algn="l">
              <a:lnSpc>
                <a:spcPct val="120000"/>
              </a:lnSpc>
              <a:spcBef>
                <a:spcPts val="2000"/>
              </a:spcBef>
              <a:spcAft>
                <a:spcPts val="0"/>
              </a:spcAft>
              <a:buClr>
                <a:schemeClr val="lt1"/>
              </a:buClr>
              <a:buSzPts val="4000"/>
              <a:buNone/>
              <a:defRPr sz="4000"/>
            </a:lvl5pPr>
            <a:lvl6pPr indent="-228600" lvl="5" marL="2743200" algn="l">
              <a:lnSpc>
                <a:spcPct val="120000"/>
              </a:lnSpc>
              <a:spcBef>
                <a:spcPts val="2000"/>
              </a:spcBef>
              <a:spcAft>
                <a:spcPts val="0"/>
              </a:spcAft>
              <a:buClr>
                <a:schemeClr val="lt1"/>
              </a:buClr>
              <a:buSzPts val="4000"/>
              <a:buNone/>
              <a:defRPr sz="4000"/>
            </a:lvl6pPr>
            <a:lvl7pPr indent="-228600" lvl="6" marL="3200400" algn="l">
              <a:lnSpc>
                <a:spcPct val="120000"/>
              </a:lnSpc>
              <a:spcBef>
                <a:spcPts val="2000"/>
              </a:spcBef>
              <a:spcAft>
                <a:spcPts val="0"/>
              </a:spcAft>
              <a:buClr>
                <a:schemeClr val="lt1"/>
              </a:buClr>
              <a:buSzPts val="4000"/>
              <a:buNone/>
              <a:defRPr sz="4000"/>
            </a:lvl7pPr>
            <a:lvl8pPr indent="-228600" lvl="7" marL="3657600" algn="l">
              <a:lnSpc>
                <a:spcPct val="120000"/>
              </a:lnSpc>
              <a:spcBef>
                <a:spcPts val="2000"/>
              </a:spcBef>
              <a:spcAft>
                <a:spcPts val="0"/>
              </a:spcAft>
              <a:buClr>
                <a:schemeClr val="lt1"/>
              </a:buClr>
              <a:buSzPts val="4000"/>
              <a:buNone/>
              <a:defRPr sz="4000"/>
            </a:lvl8pPr>
            <a:lvl9pPr indent="-228600" lvl="8" marL="4114800" algn="l">
              <a:lnSpc>
                <a:spcPct val="120000"/>
              </a:lnSpc>
              <a:spcBef>
                <a:spcPts val="2000"/>
              </a:spcBef>
              <a:spcAft>
                <a:spcPts val="0"/>
              </a:spcAft>
              <a:buClr>
                <a:schemeClr val="lt1"/>
              </a:buClr>
              <a:buSzPts val="4000"/>
              <a:buNone/>
              <a:defRPr sz="4000"/>
            </a:lvl9pPr>
          </a:lstStyle>
          <a:p/>
        </p:txBody>
      </p:sp>
      <p:sp>
        <p:nvSpPr>
          <p:cNvPr id="65" name="Google Shape;65;p10"/>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741390" y="3251208"/>
            <a:ext cx="31061285" cy="7073712"/>
          </a:xfrm>
          <a:prstGeom prst="rect">
            <a:avLst/>
          </a:prstGeom>
          <a:noFill/>
          <a:ln>
            <a:noFill/>
          </a:ln>
        </p:spPr>
        <p:txBody>
          <a:bodyPr anchorCtr="0" anchor="ctr" bIns="45700" lIns="91425" spcFirstLastPara="1" rIns="91425" wrap="square" tIns="45700"/>
          <a:lstStyle>
            <a:lvl1pPr lvl="0" marR="0" rtl="0" algn="ctr">
              <a:lnSpc>
                <a:spcPct val="90000"/>
              </a:lnSpc>
              <a:spcBef>
                <a:spcPts val="0"/>
              </a:spcBef>
              <a:spcAft>
                <a:spcPts val="0"/>
              </a:spcAft>
              <a:buClr>
                <a:schemeClr val="lt1"/>
              </a:buClr>
              <a:buSzPts val="13600"/>
              <a:buFont typeface="Bookman Old Style"/>
              <a:buNone/>
              <a:defRPr b="1" i="0" sz="136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741384" y="11179008"/>
            <a:ext cx="31061288" cy="19707393"/>
          </a:xfrm>
          <a:prstGeom prst="rect">
            <a:avLst/>
          </a:prstGeom>
          <a:noFill/>
          <a:ln>
            <a:noFill/>
          </a:ln>
        </p:spPr>
        <p:txBody>
          <a:bodyPr anchorCtr="0" anchor="t" bIns="45700" lIns="91425" spcFirstLastPara="1" rIns="91425" wrap="square" tIns="45700"/>
          <a:lstStyle>
            <a:lvl1pPr indent="-736600" lvl="0" marL="457200" marR="0" rtl="0" algn="l">
              <a:lnSpc>
                <a:spcPct val="120000"/>
              </a:lnSpc>
              <a:spcBef>
                <a:spcPts val="4000"/>
              </a:spcBef>
              <a:spcAft>
                <a:spcPts val="0"/>
              </a:spcAft>
              <a:buClr>
                <a:schemeClr val="lt1"/>
              </a:buClr>
              <a:buSzPts val="8000"/>
              <a:buFont typeface="Arial"/>
              <a:buChar char="•"/>
              <a:defRPr b="0" i="0" sz="8000" u="none" cap="none" strike="noStrike">
                <a:solidFill>
                  <a:schemeClr val="lt1"/>
                </a:solidFill>
                <a:latin typeface="Rockwell"/>
                <a:ea typeface="Rockwell"/>
                <a:cs typeface="Rockwell"/>
                <a:sym typeface="Rockwell"/>
              </a:defRPr>
            </a:lvl1pPr>
            <a:lvl2pPr indent="-685800" lvl="1" marL="914400" marR="0" rtl="0" algn="l">
              <a:lnSpc>
                <a:spcPct val="120000"/>
              </a:lnSpc>
              <a:spcBef>
                <a:spcPts val="2000"/>
              </a:spcBef>
              <a:spcAft>
                <a:spcPts val="0"/>
              </a:spcAft>
              <a:buClr>
                <a:schemeClr val="lt1"/>
              </a:buClr>
              <a:buSzPts val="7200"/>
              <a:buFont typeface="Arial"/>
              <a:buChar char="•"/>
              <a:defRPr b="0" i="0" sz="7200" u="none" cap="none" strike="noStrike">
                <a:solidFill>
                  <a:schemeClr val="lt1"/>
                </a:solidFill>
                <a:latin typeface="Rockwell"/>
                <a:ea typeface="Rockwell"/>
                <a:cs typeface="Rockwell"/>
                <a:sym typeface="Rockwell"/>
              </a:defRPr>
            </a:lvl2pPr>
            <a:lvl3pPr indent="-635000" lvl="2" marL="1371600" marR="0" rtl="0" algn="l">
              <a:lnSpc>
                <a:spcPct val="120000"/>
              </a:lnSpc>
              <a:spcBef>
                <a:spcPts val="2000"/>
              </a:spcBef>
              <a:spcAft>
                <a:spcPts val="0"/>
              </a:spcAft>
              <a:buClr>
                <a:schemeClr val="lt1"/>
              </a:buClr>
              <a:buSzPts val="6400"/>
              <a:buFont typeface="Arial"/>
              <a:buChar char="•"/>
              <a:defRPr b="0" i="0" sz="6400" u="none" cap="none" strike="noStrike">
                <a:solidFill>
                  <a:schemeClr val="lt1"/>
                </a:solidFill>
                <a:latin typeface="Rockwell"/>
                <a:ea typeface="Rockwell"/>
                <a:cs typeface="Rockwell"/>
                <a:sym typeface="Rockwell"/>
              </a:defRPr>
            </a:lvl3pPr>
            <a:lvl4pPr indent="-584200" lvl="3" marL="1828800" marR="0" rtl="0" algn="l">
              <a:lnSpc>
                <a:spcPct val="120000"/>
              </a:lnSpc>
              <a:spcBef>
                <a:spcPts val="2000"/>
              </a:spcBef>
              <a:spcAft>
                <a:spcPts val="0"/>
              </a:spcAft>
              <a:buClr>
                <a:schemeClr val="lt1"/>
              </a:buClr>
              <a:buSzPts val="5600"/>
              <a:buFont typeface="Arial"/>
              <a:buChar char="•"/>
              <a:defRPr b="0" i="0" sz="5600" u="none" cap="none" strike="noStrike">
                <a:solidFill>
                  <a:schemeClr val="lt1"/>
                </a:solidFill>
                <a:latin typeface="Rockwell"/>
                <a:ea typeface="Rockwell"/>
                <a:cs typeface="Rockwell"/>
                <a:sym typeface="Rockwell"/>
              </a:defRPr>
            </a:lvl4pPr>
            <a:lvl5pPr indent="-533400" lvl="4" marL="2286000" marR="0" rtl="0" algn="l">
              <a:lnSpc>
                <a:spcPct val="120000"/>
              </a:lnSpc>
              <a:spcBef>
                <a:spcPts val="2000"/>
              </a:spcBef>
              <a:spcAft>
                <a:spcPts val="0"/>
              </a:spcAft>
              <a:buClr>
                <a:schemeClr val="lt1"/>
              </a:buClr>
              <a:buSzPts val="4800"/>
              <a:buFont typeface="Arial"/>
              <a:buChar char="•"/>
              <a:defRPr b="0" i="0" sz="4800" u="none" cap="none" strike="noStrike">
                <a:solidFill>
                  <a:schemeClr val="lt1"/>
                </a:solidFill>
                <a:latin typeface="Rockwell"/>
                <a:ea typeface="Rockwell"/>
                <a:cs typeface="Rockwell"/>
                <a:sym typeface="Rockwell"/>
              </a:defRPr>
            </a:lvl5pPr>
            <a:lvl6pPr indent="-533400" lvl="5" marL="2743200" marR="0" rtl="0" algn="l">
              <a:lnSpc>
                <a:spcPct val="120000"/>
              </a:lnSpc>
              <a:spcBef>
                <a:spcPts val="2000"/>
              </a:spcBef>
              <a:spcAft>
                <a:spcPts val="0"/>
              </a:spcAft>
              <a:buClr>
                <a:schemeClr val="lt1"/>
              </a:buClr>
              <a:buSzPts val="4800"/>
              <a:buFont typeface="Arial"/>
              <a:buChar char="•"/>
              <a:defRPr b="0" i="0" sz="4800" u="none" cap="none" strike="noStrike">
                <a:solidFill>
                  <a:schemeClr val="lt1"/>
                </a:solidFill>
                <a:latin typeface="Rockwell"/>
                <a:ea typeface="Rockwell"/>
                <a:cs typeface="Rockwell"/>
                <a:sym typeface="Rockwell"/>
              </a:defRPr>
            </a:lvl6pPr>
            <a:lvl7pPr indent="-533400" lvl="6" marL="3200400" marR="0" rtl="0" algn="l">
              <a:lnSpc>
                <a:spcPct val="120000"/>
              </a:lnSpc>
              <a:spcBef>
                <a:spcPts val="2000"/>
              </a:spcBef>
              <a:spcAft>
                <a:spcPts val="0"/>
              </a:spcAft>
              <a:buClr>
                <a:schemeClr val="lt1"/>
              </a:buClr>
              <a:buSzPts val="4800"/>
              <a:buFont typeface="Arial"/>
              <a:buChar char="•"/>
              <a:defRPr b="0" i="0" sz="4800" u="none" cap="none" strike="noStrike">
                <a:solidFill>
                  <a:schemeClr val="lt1"/>
                </a:solidFill>
                <a:latin typeface="Rockwell"/>
                <a:ea typeface="Rockwell"/>
                <a:cs typeface="Rockwell"/>
                <a:sym typeface="Rockwell"/>
              </a:defRPr>
            </a:lvl7pPr>
            <a:lvl8pPr indent="-533400" lvl="7" marL="3657600" marR="0" rtl="0" algn="l">
              <a:lnSpc>
                <a:spcPct val="120000"/>
              </a:lnSpc>
              <a:spcBef>
                <a:spcPts val="2000"/>
              </a:spcBef>
              <a:spcAft>
                <a:spcPts val="0"/>
              </a:spcAft>
              <a:buClr>
                <a:schemeClr val="lt1"/>
              </a:buClr>
              <a:buSzPts val="4800"/>
              <a:buFont typeface="Arial"/>
              <a:buChar char="•"/>
              <a:defRPr b="0" i="0" sz="4800" u="none" cap="none" strike="noStrike">
                <a:solidFill>
                  <a:schemeClr val="lt1"/>
                </a:solidFill>
                <a:latin typeface="Rockwell"/>
                <a:ea typeface="Rockwell"/>
                <a:cs typeface="Rockwell"/>
                <a:sym typeface="Rockwell"/>
              </a:defRPr>
            </a:lvl8pPr>
            <a:lvl9pPr indent="-533400" lvl="8" marL="4114800" marR="0" rtl="0" algn="l">
              <a:lnSpc>
                <a:spcPct val="120000"/>
              </a:lnSpc>
              <a:spcBef>
                <a:spcPts val="2000"/>
              </a:spcBef>
              <a:spcAft>
                <a:spcPts val="0"/>
              </a:spcAft>
              <a:buClr>
                <a:schemeClr val="lt1"/>
              </a:buClr>
              <a:buSzPts val="4800"/>
              <a:buFont typeface="Arial"/>
              <a:buChar char="•"/>
              <a:defRPr b="0" i="0" sz="4800" u="none" cap="none" strike="noStrike">
                <a:solidFill>
                  <a:schemeClr val="lt1"/>
                </a:solidFill>
                <a:latin typeface="Rockwell"/>
                <a:ea typeface="Rockwell"/>
                <a:cs typeface="Rockwell"/>
                <a:sym typeface="Rockwell"/>
              </a:defRPr>
            </a:lvl9pPr>
          </a:lstStyle>
          <a:p/>
        </p:txBody>
      </p:sp>
      <p:sp>
        <p:nvSpPr>
          <p:cNvPr id="8" name="Google Shape;8;p1"/>
          <p:cNvSpPr txBox="1"/>
          <p:nvPr>
            <p:ph idx="10" type="dt"/>
          </p:nvPr>
        </p:nvSpPr>
        <p:spPr>
          <a:xfrm>
            <a:off x="23036208" y="31377475"/>
            <a:ext cx="8229600" cy="1947333"/>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4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9pPr>
          </a:lstStyle>
          <a:p/>
        </p:txBody>
      </p:sp>
      <p:sp>
        <p:nvSpPr>
          <p:cNvPr id="9" name="Google Shape;9;p1"/>
          <p:cNvSpPr txBox="1"/>
          <p:nvPr>
            <p:ph idx="11" type="ftr"/>
          </p:nvPr>
        </p:nvSpPr>
        <p:spPr>
          <a:xfrm>
            <a:off x="2741386" y="31377475"/>
            <a:ext cx="20018596" cy="19473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4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6912" u="none" cap="none" strike="noStrike">
                <a:solidFill>
                  <a:schemeClr val="lt1"/>
                </a:solidFill>
                <a:latin typeface="Rockwell"/>
                <a:ea typeface="Rockwell"/>
                <a:cs typeface="Rockwell"/>
                <a:sym typeface="Rockwell"/>
              </a:defRPr>
            </a:lvl9pPr>
          </a:lstStyle>
          <a:p/>
        </p:txBody>
      </p:sp>
      <p:sp>
        <p:nvSpPr>
          <p:cNvPr id="10" name="Google Shape;10;p1"/>
          <p:cNvSpPr txBox="1"/>
          <p:nvPr>
            <p:ph idx="12" type="sldNum"/>
          </p:nvPr>
        </p:nvSpPr>
        <p:spPr>
          <a:xfrm>
            <a:off x="31542038" y="31377475"/>
            <a:ext cx="2260636" cy="19473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4000" u="none" cap="none" strike="noStrike">
                <a:solidFill>
                  <a:schemeClr val="lt1"/>
                </a:solidFill>
                <a:latin typeface="Rockwell"/>
                <a:ea typeface="Rockwell"/>
                <a:cs typeface="Rockwell"/>
                <a:sym typeface="Rockwell"/>
              </a:defRPr>
            </a:lvl1pPr>
            <a:lvl2pPr indent="0" lvl="1" marL="0" marR="0" rtl="0" algn="r">
              <a:spcBef>
                <a:spcPts val="0"/>
              </a:spcBef>
              <a:buNone/>
              <a:defRPr b="0" i="0" sz="4000" u="none" cap="none" strike="noStrike">
                <a:solidFill>
                  <a:schemeClr val="lt1"/>
                </a:solidFill>
                <a:latin typeface="Rockwell"/>
                <a:ea typeface="Rockwell"/>
                <a:cs typeface="Rockwell"/>
                <a:sym typeface="Rockwell"/>
              </a:defRPr>
            </a:lvl2pPr>
            <a:lvl3pPr indent="0" lvl="2" marL="0" marR="0" rtl="0" algn="r">
              <a:spcBef>
                <a:spcPts val="0"/>
              </a:spcBef>
              <a:buNone/>
              <a:defRPr b="0" i="0" sz="4000" u="none" cap="none" strike="noStrike">
                <a:solidFill>
                  <a:schemeClr val="lt1"/>
                </a:solidFill>
                <a:latin typeface="Rockwell"/>
                <a:ea typeface="Rockwell"/>
                <a:cs typeface="Rockwell"/>
                <a:sym typeface="Rockwell"/>
              </a:defRPr>
            </a:lvl3pPr>
            <a:lvl4pPr indent="0" lvl="3" marL="0" marR="0" rtl="0" algn="r">
              <a:spcBef>
                <a:spcPts val="0"/>
              </a:spcBef>
              <a:buNone/>
              <a:defRPr b="0" i="0" sz="4000" u="none" cap="none" strike="noStrike">
                <a:solidFill>
                  <a:schemeClr val="lt1"/>
                </a:solidFill>
                <a:latin typeface="Rockwell"/>
                <a:ea typeface="Rockwell"/>
                <a:cs typeface="Rockwell"/>
                <a:sym typeface="Rockwell"/>
              </a:defRPr>
            </a:lvl4pPr>
            <a:lvl5pPr indent="0" lvl="4" marL="0" marR="0" rtl="0" algn="r">
              <a:spcBef>
                <a:spcPts val="0"/>
              </a:spcBef>
              <a:buNone/>
              <a:defRPr b="0" i="0" sz="4000" u="none" cap="none" strike="noStrike">
                <a:solidFill>
                  <a:schemeClr val="lt1"/>
                </a:solidFill>
                <a:latin typeface="Rockwell"/>
                <a:ea typeface="Rockwell"/>
                <a:cs typeface="Rockwell"/>
                <a:sym typeface="Rockwell"/>
              </a:defRPr>
            </a:lvl5pPr>
            <a:lvl6pPr indent="0" lvl="5" marL="0" marR="0" rtl="0" algn="r">
              <a:spcBef>
                <a:spcPts val="0"/>
              </a:spcBef>
              <a:buNone/>
              <a:defRPr b="0" i="0" sz="4000" u="none" cap="none" strike="noStrike">
                <a:solidFill>
                  <a:schemeClr val="lt1"/>
                </a:solidFill>
                <a:latin typeface="Rockwell"/>
                <a:ea typeface="Rockwell"/>
                <a:cs typeface="Rockwell"/>
                <a:sym typeface="Rockwell"/>
              </a:defRPr>
            </a:lvl6pPr>
            <a:lvl7pPr indent="0" lvl="6" marL="0" marR="0" rtl="0" algn="r">
              <a:spcBef>
                <a:spcPts val="0"/>
              </a:spcBef>
              <a:buNone/>
              <a:defRPr b="0" i="0" sz="4000" u="none" cap="none" strike="noStrike">
                <a:solidFill>
                  <a:schemeClr val="lt1"/>
                </a:solidFill>
                <a:latin typeface="Rockwell"/>
                <a:ea typeface="Rockwell"/>
                <a:cs typeface="Rockwell"/>
                <a:sym typeface="Rockwell"/>
              </a:defRPr>
            </a:lvl7pPr>
            <a:lvl8pPr indent="0" lvl="7" marL="0" marR="0" rtl="0" algn="r">
              <a:spcBef>
                <a:spcPts val="0"/>
              </a:spcBef>
              <a:buNone/>
              <a:defRPr b="0" i="0" sz="4000" u="none" cap="none" strike="noStrike">
                <a:solidFill>
                  <a:schemeClr val="lt1"/>
                </a:solidFill>
                <a:latin typeface="Rockwell"/>
                <a:ea typeface="Rockwell"/>
                <a:cs typeface="Rockwell"/>
                <a:sym typeface="Rockwell"/>
              </a:defRPr>
            </a:lvl8pPr>
            <a:lvl9pPr indent="0" lvl="8" marL="0" marR="0" rtl="0" algn="r">
              <a:spcBef>
                <a:spcPts val="0"/>
              </a:spcBef>
              <a:buNone/>
              <a:defRPr b="0" i="0" sz="4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seattletimes.com/sports/on-basketball-international-stars-leaving-mark-on-nba/" TargetMode="External"/><Relationship Id="rId10" Type="http://schemas.openxmlformats.org/officeDocument/2006/relationships/hyperlink" Target="https://www.legalgamblingandthelaw.com/news/nba-continues-international-expansion-with-goal-to-become-no-1-sport/" TargetMode="External"/><Relationship Id="rId13" Type="http://schemas.openxmlformats.org/officeDocument/2006/relationships/image" Target="../media/image6.jpg"/><Relationship Id="rId12" Type="http://schemas.openxmlformats.org/officeDocument/2006/relationships/hyperlink" Target="http://www.nba.com/news/international-influence-index/"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www.legalgamblingandthelaw.com/news/nba-continues-international-expansion-with-goal-to-become-no-1-sport/" TargetMode="External"/><Relationship Id="rId15" Type="http://schemas.openxmlformats.org/officeDocument/2006/relationships/image" Target="../media/image2.jpg"/><Relationship Id="rId14" Type="http://schemas.openxmlformats.org/officeDocument/2006/relationships/image" Target="../media/image4.png"/><Relationship Id="rId5" Type="http://schemas.openxmlformats.org/officeDocument/2006/relationships/image" Target="../media/image3.jpg"/><Relationship Id="rId6" Type="http://schemas.openxmlformats.org/officeDocument/2006/relationships/hyperlink" Target="http://www.nba.com/2014/news/features/steve_aschburner/10/28/the-international-influence-mainbar/" TargetMode="External"/><Relationship Id="rId7" Type="http://schemas.openxmlformats.org/officeDocument/2006/relationships/hyperlink" Target="https://pr.nba.com/nba-rosters-feature-108-international-players-from-42-countries-and-territories/" TargetMode="External"/><Relationship Id="rId8" Type="http://schemas.openxmlformats.org/officeDocument/2006/relationships/hyperlink" Target="https://www.legalgamblingandthelaw.com/news/nba-continues-international-expansion-with-goal-to-become-no-1-spor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6" name="Shape 136"/>
        <p:cNvGrpSpPr/>
        <p:nvPr/>
      </p:nvGrpSpPr>
      <p:grpSpPr>
        <a:xfrm>
          <a:off x="0" y="0"/>
          <a:ext cx="0" cy="0"/>
          <a:chOff x="0" y="0"/>
          <a:chExt cx="0" cy="0"/>
        </a:xfrm>
      </p:grpSpPr>
      <p:sp>
        <p:nvSpPr>
          <p:cNvPr descr="Purple Header Bar" id="137" name="Google Shape;137;p19"/>
          <p:cNvSpPr/>
          <p:nvPr/>
        </p:nvSpPr>
        <p:spPr>
          <a:xfrm>
            <a:off x="-122356" y="-45751"/>
            <a:ext cx="36698400" cy="4800600"/>
          </a:xfrm>
          <a:prstGeom prst="rect">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912" u="none" cap="none" strike="noStrike">
              <a:solidFill>
                <a:schemeClr val="lt1"/>
              </a:solidFill>
              <a:latin typeface="Rockwell"/>
              <a:ea typeface="Rockwell"/>
              <a:cs typeface="Rockwell"/>
              <a:sym typeface="Rockwell"/>
            </a:endParaRPr>
          </a:p>
        </p:txBody>
      </p:sp>
      <p:sp>
        <p:nvSpPr>
          <p:cNvPr id="138" name="Google Shape;138;p19"/>
          <p:cNvSpPr txBox="1"/>
          <p:nvPr>
            <p:ph type="ctrTitle"/>
          </p:nvPr>
        </p:nvSpPr>
        <p:spPr>
          <a:xfrm>
            <a:off x="1415725" y="1923388"/>
            <a:ext cx="33435600" cy="198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Bookman Old Style"/>
              <a:buNone/>
            </a:pPr>
            <a:r>
              <a:rPr lang="en-US" sz="4800"/>
              <a:t>A DESCRIPTIVE STUDY OF INTERNATIONAL POSTS ON THE OFFICIAL NBA TWITTER PAGE </a:t>
            </a:r>
            <a:br>
              <a:rPr b="0" lang="en-US" sz="4000"/>
            </a:br>
            <a:r>
              <a:rPr lang="en-US" sz="4800"/>
              <a:t>IN THE LAST FIVE YEARS</a:t>
            </a:r>
            <a:br>
              <a:rPr b="0" lang="en-US" sz="4800"/>
            </a:br>
            <a:br>
              <a:rPr lang="en-US" sz="4800"/>
            </a:br>
            <a:endParaRPr b="1" sz="4800">
              <a:solidFill>
                <a:srgbClr val="FFFFFF"/>
              </a:solidFill>
              <a:latin typeface="Encode Sans Black"/>
              <a:ea typeface="Encode Sans Black"/>
              <a:cs typeface="Encode Sans Black"/>
              <a:sym typeface="Encode Sans Black"/>
            </a:endParaRPr>
          </a:p>
        </p:txBody>
      </p:sp>
      <p:sp>
        <p:nvSpPr>
          <p:cNvPr id="139" name="Google Shape;139;p19"/>
          <p:cNvSpPr txBox="1"/>
          <p:nvPr/>
        </p:nvSpPr>
        <p:spPr>
          <a:xfrm>
            <a:off x="7872477" y="3454242"/>
            <a:ext cx="298020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rgbClr val="FFFFFF"/>
                </a:solidFill>
                <a:latin typeface="Open Sans"/>
                <a:ea typeface="Open Sans"/>
                <a:cs typeface="Open Sans"/>
                <a:sym typeface="Open Sans"/>
              </a:rPr>
              <a:t>Tyler Freeburg, Benjamin Brackett, Dhurv Patel, Natanya Hernandez|   Dr. Amanda Evert        Southwestern Oklahoma State University </a:t>
            </a:r>
            <a:endParaRPr/>
          </a:p>
          <a:p>
            <a:pPr indent="0" lvl="0" marL="0" marR="0" rtl="0" algn="l">
              <a:spcBef>
                <a:spcPts val="0"/>
              </a:spcBef>
              <a:spcAft>
                <a:spcPts val="0"/>
              </a:spcAft>
              <a:buNone/>
            </a:pPr>
            <a:r>
              <a:t/>
            </a:r>
            <a:endParaRPr sz="3000">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sz="3000">
              <a:solidFill>
                <a:srgbClr val="FFFFFF"/>
              </a:solidFill>
              <a:latin typeface="Open Sans"/>
              <a:ea typeface="Open Sans"/>
              <a:cs typeface="Open Sans"/>
              <a:sym typeface="Open Sans"/>
            </a:endParaRPr>
          </a:p>
        </p:txBody>
      </p:sp>
      <p:sp>
        <p:nvSpPr>
          <p:cNvPr id="140" name="Google Shape;140;p19"/>
          <p:cNvSpPr txBox="1"/>
          <p:nvPr/>
        </p:nvSpPr>
        <p:spPr>
          <a:xfrm rot="-5400000">
            <a:off x="9289084" y="9861712"/>
            <a:ext cx="2784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CHART AXIS LABEL</a:t>
            </a:r>
            <a:endParaRPr/>
          </a:p>
        </p:txBody>
      </p:sp>
      <p:pic>
        <p:nvPicPr>
          <p:cNvPr descr="ring chart place holder" id="141" name="Google Shape;141;p19"/>
          <p:cNvPicPr preferRelativeResize="0"/>
          <p:nvPr/>
        </p:nvPicPr>
        <p:blipFill rotWithShape="1">
          <a:blip r:embed="rId3">
            <a:alphaModFix/>
          </a:blip>
          <a:srcRect b="0" l="0" r="0" t="0"/>
          <a:stretch/>
        </p:blipFill>
        <p:spPr>
          <a:xfrm>
            <a:off x="23209572" y="13031101"/>
            <a:ext cx="2920200" cy="3219300"/>
          </a:xfrm>
          <a:prstGeom prst="rect">
            <a:avLst/>
          </a:prstGeom>
          <a:noFill/>
          <a:ln>
            <a:noFill/>
          </a:ln>
        </p:spPr>
      </p:pic>
      <p:sp>
        <p:nvSpPr>
          <p:cNvPr id="142" name="Google Shape;142;p19"/>
          <p:cNvSpPr txBox="1"/>
          <p:nvPr/>
        </p:nvSpPr>
        <p:spPr>
          <a:xfrm>
            <a:off x="19888066" y="16377348"/>
            <a:ext cx="2319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CHART LABEL</a:t>
            </a:r>
            <a:endParaRPr sz="1800">
              <a:solidFill>
                <a:schemeClr val="lt1"/>
              </a:solidFill>
              <a:latin typeface="Arial"/>
              <a:ea typeface="Arial"/>
              <a:cs typeface="Arial"/>
              <a:sym typeface="Arial"/>
            </a:endParaRPr>
          </a:p>
        </p:txBody>
      </p:sp>
      <p:sp>
        <p:nvSpPr>
          <p:cNvPr id="143" name="Google Shape;143;p19"/>
          <p:cNvSpPr txBox="1"/>
          <p:nvPr/>
        </p:nvSpPr>
        <p:spPr>
          <a:xfrm>
            <a:off x="23428809" y="16377348"/>
            <a:ext cx="2319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CHART LABEL</a:t>
            </a:r>
            <a:endParaRPr sz="1800">
              <a:solidFill>
                <a:schemeClr val="lt1"/>
              </a:solidFill>
              <a:latin typeface="Arial"/>
              <a:ea typeface="Arial"/>
              <a:cs typeface="Arial"/>
              <a:sym typeface="Arial"/>
            </a:endParaRPr>
          </a:p>
        </p:txBody>
      </p:sp>
      <p:sp>
        <p:nvSpPr>
          <p:cNvPr id="144" name="Google Shape;144;p19"/>
          <p:cNvSpPr txBox="1"/>
          <p:nvPr/>
        </p:nvSpPr>
        <p:spPr>
          <a:xfrm>
            <a:off x="19453448" y="13252956"/>
            <a:ext cx="69723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a:solidFill>
                  <a:schemeClr val="lt1"/>
                </a:solidFill>
                <a:latin typeface="Arial"/>
                <a:ea typeface="Arial"/>
                <a:cs typeface="Arial"/>
                <a:sym typeface="Arial"/>
              </a:rPr>
              <a:t>CHART TITLE</a:t>
            </a:r>
            <a:endParaRPr/>
          </a:p>
        </p:txBody>
      </p:sp>
      <p:pic>
        <p:nvPicPr>
          <p:cNvPr descr="Gold Boundless Bar" id="145" name="Google Shape;145;p19" title="Gold Boundless Bar"/>
          <p:cNvPicPr preferRelativeResize="0"/>
          <p:nvPr/>
        </p:nvPicPr>
        <p:blipFill rotWithShape="1">
          <a:blip r:embed="rId4">
            <a:alphaModFix/>
          </a:blip>
          <a:srcRect b="0" l="0" r="0" t="0"/>
          <a:stretch/>
        </p:blipFill>
        <p:spPr>
          <a:xfrm>
            <a:off x="892461" y="2522322"/>
            <a:ext cx="3877056" cy="950976"/>
          </a:xfrm>
          <a:prstGeom prst="rect">
            <a:avLst/>
          </a:prstGeom>
          <a:noFill/>
          <a:ln>
            <a:noFill/>
          </a:ln>
        </p:spPr>
      </p:pic>
      <p:cxnSp>
        <p:nvCxnSpPr>
          <p:cNvPr descr="Gold rule line divider" id="146" name="Google Shape;146;p19"/>
          <p:cNvCxnSpPr/>
          <p:nvPr/>
        </p:nvCxnSpPr>
        <p:spPr>
          <a:xfrm>
            <a:off x="9639806" y="5521294"/>
            <a:ext cx="0" cy="27669600"/>
          </a:xfrm>
          <a:prstGeom prst="straightConnector1">
            <a:avLst/>
          </a:prstGeom>
          <a:noFill/>
          <a:ln cap="flat" cmpd="sng" w="12700">
            <a:solidFill>
              <a:schemeClr val="dk1"/>
            </a:solidFill>
            <a:prstDash val="solid"/>
            <a:round/>
            <a:headEnd len="sm" w="sm" type="none"/>
            <a:tailEnd len="sm" w="sm" type="none"/>
          </a:ln>
        </p:spPr>
      </p:cxnSp>
      <p:pic>
        <p:nvPicPr>
          <p:cNvPr id="147" name="Google Shape;147;p19"/>
          <p:cNvPicPr preferRelativeResize="0"/>
          <p:nvPr/>
        </p:nvPicPr>
        <p:blipFill rotWithShape="1">
          <a:blip r:embed="rId5">
            <a:alphaModFix/>
          </a:blip>
          <a:srcRect b="0" l="0" r="0" t="0"/>
          <a:stretch/>
        </p:blipFill>
        <p:spPr>
          <a:xfrm>
            <a:off x="28544951" y="28100138"/>
            <a:ext cx="7653501" cy="7653501"/>
          </a:xfrm>
          <a:prstGeom prst="rect">
            <a:avLst/>
          </a:prstGeom>
          <a:noFill/>
          <a:ln>
            <a:noFill/>
          </a:ln>
        </p:spPr>
      </p:pic>
      <p:sp>
        <p:nvSpPr>
          <p:cNvPr id="148" name="Google Shape;148;p19"/>
          <p:cNvSpPr txBox="1"/>
          <p:nvPr/>
        </p:nvSpPr>
        <p:spPr>
          <a:xfrm>
            <a:off x="668940" y="5452403"/>
            <a:ext cx="7816500" cy="1355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Abstract</a:t>
            </a:r>
            <a:endParaRPr b="0" sz="6600" u="none">
              <a:solidFill>
                <a:schemeClr val="dk1"/>
              </a:solidFill>
              <a:latin typeface="Arial Narrow"/>
              <a:ea typeface="Arial Narrow"/>
              <a:cs typeface="Arial Narrow"/>
              <a:sym typeface="Arial Narrow"/>
            </a:endParaRPr>
          </a:p>
        </p:txBody>
      </p:sp>
      <p:sp>
        <p:nvSpPr>
          <p:cNvPr id="149" name="Google Shape;149;p19"/>
          <p:cNvSpPr txBox="1"/>
          <p:nvPr/>
        </p:nvSpPr>
        <p:spPr>
          <a:xfrm>
            <a:off x="668954" y="9848911"/>
            <a:ext cx="7816500" cy="1442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Introduction</a:t>
            </a:r>
            <a:endParaRPr/>
          </a:p>
        </p:txBody>
      </p:sp>
      <p:sp>
        <p:nvSpPr>
          <p:cNvPr id="150" name="Google Shape;150;p19"/>
          <p:cNvSpPr txBox="1"/>
          <p:nvPr/>
        </p:nvSpPr>
        <p:spPr>
          <a:xfrm>
            <a:off x="668959" y="14600020"/>
            <a:ext cx="7816500" cy="13719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Literature Review</a:t>
            </a:r>
            <a:endParaRPr/>
          </a:p>
        </p:txBody>
      </p:sp>
      <p:sp>
        <p:nvSpPr>
          <p:cNvPr id="151" name="Google Shape;151;p19"/>
          <p:cNvSpPr txBox="1"/>
          <p:nvPr/>
        </p:nvSpPr>
        <p:spPr>
          <a:xfrm>
            <a:off x="668959" y="26306046"/>
            <a:ext cx="7816500" cy="1355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Methodology</a:t>
            </a:r>
            <a:endParaRPr/>
          </a:p>
        </p:txBody>
      </p:sp>
      <p:sp>
        <p:nvSpPr>
          <p:cNvPr id="152" name="Google Shape;152;p19"/>
          <p:cNvSpPr txBox="1"/>
          <p:nvPr/>
        </p:nvSpPr>
        <p:spPr>
          <a:xfrm>
            <a:off x="15684898" y="11508741"/>
            <a:ext cx="8359200" cy="16812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Research Findings</a:t>
            </a:r>
            <a:endParaRPr/>
          </a:p>
        </p:txBody>
      </p:sp>
      <p:sp>
        <p:nvSpPr>
          <p:cNvPr id="153" name="Google Shape;153;p19"/>
          <p:cNvSpPr txBox="1"/>
          <p:nvPr/>
        </p:nvSpPr>
        <p:spPr>
          <a:xfrm>
            <a:off x="28692288" y="5466492"/>
            <a:ext cx="6766800" cy="13269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Discussion </a:t>
            </a:r>
            <a:endParaRPr/>
          </a:p>
        </p:txBody>
      </p:sp>
      <p:sp>
        <p:nvSpPr>
          <p:cNvPr id="154" name="Google Shape;154;p19"/>
          <p:cNvSpPr txBox="1"/>
          <p:nvPr/>
        </p:nvSpPr>
        <p:spPr>
          <a:xfrm>
            <a:off x="28677191" y="15891063"/>
            <a:ext cx="7816500" cy="13419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Works Cited</a:t>
            </a:r>
            <a:endParaRPr/>
          </a:p>
        </p:txBody>
      </p:sp>
      <p:sp>
        <p:nvSpPr>
          <p:cNvPr id="155" name="Google Shape;155;p19"/>
          <p:cNvSpPr txBox="1"/>
          <p:nvPr/>
        </p:nvSpPr>
        <p:spPr>
          <a:xfrm>
            <a:off x="28598775" y="9900034"/>
            <a:ext cx="7816500" cy="1763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6600"/>
              <a:buFont typeface="Arial"/>
              <a:buNone/>
            </a:pPr>
            <a:r>
              <a:rPr b="0" lang="en-US" sz="6600" u="none">
                <a:solidFill>
                  <a:schemeClr val="dk1"/>
                </a:solidFill>
                <a:latin typeface="Arial Narrow"/>
                <a:ea typeface="Arial Narrow"/>
                <a:cs typeface="Arial Narrow"/>
                <a:sym typeface="Arial Narrow"/>
              </a:rPr>
              <a:t>Future Research</a:t>
            </a:r>
            <a:endParaRPr/>
          </a:p>
        </p:txBody>
      </p:sp>
      <p:sp>
        <p:nvSpPr>
          <p:cNvPr id="156" name="Google Shape;156;p19"/>
          <p:cNvSpPr txBox="1"/>
          <p:nvPr/>
        </p:nvSpPr>
        <p:spPr>
          <a:xfrm>
            <a:off x="430150" y="11008400"/>
            <a:ext cx="7833300" cy="32193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3200"/>
              <a:buFont typeface="Arial"/>
              <a:buNone/>
            </a:pPr>
            <a:r>
              <a:rPr lang="en-US">
                <a:solidFill>
                  <a:schemeClr val="dk1"/>
                </a:solidFill>
                <a:latin typeface="Times New Roman"/>
                <a:ea typeface="Times New Roman"/>
                <a:cs typeface="Times New Roman"/>
                <a:sym typeface="Times New Roman"/>
              </a:rPr>
              <a:t>As a group, we wanted to find just how important international players are in the world of the National Basketball Association (NBA). As viewers, we have seen the NBA grow since its creation in 1946. The fans and consumers have seen it expand, not only in the United States, but also globally. This has been a key aspect for the NBA. The NBA has had the ability to increase their marketing dramatically, grow their amount of players, and raise revenues exponentially. The NBA has grown into a multi-billion dollar company and a component of that is the growing quantity of international players. The NBA released in 2018, that they had “108 international players from 42 different countries”(NBA). There were only 301 players in the NBA for the 2018-2019 season. With 108 international players, they make up nearly 40% of the NBA rosters. How much do international players and teams influence the NBA? The international players and fans play a massive role and have given the NBA the opportunity to grow as a whole.</a:t>
            </a:r>
            <a:endParaRPr>
              <a:latin typeface="Times New Roman"/>
              <a:ea typeface="Times New Roman"/>
              <a:cs typeface="Times New Roman"/>
              <a:sym typeface="Times New Roman"/>
            </a:endParaRPr>
          </a:p>
        </p:txBody>
      </p:sp>
      <p:sp>
        <p:nvSpPr>
          <p:cNvPr id="157" name="Google Shape;157;p19"/>
          <p:cNvSpPr txBox="1"/>
          <p:nvPr/>
        </p:nvSpPr>
        <p:spPr>
          <a:xfrm>
            <a:off x="385450" y="15967025"/>
            <a:ext cx="7922700" cy="9791100"/>
          </a:xfrm>
          <a:prstGeom prst="rect">
            <a:avLst/>
          </a:prstGeom>
          <a:solidFill>
            <a:srgbClr val="F2F2F2"/>
          </a:solid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In the article, NBA Continues International Expansion, Aims To Be No 1 Sport, Adam Silver stated: “I believe we can be the No. 1 sport in the world. When I look at the trajectory of growth, the fact that young people, boys and girls, continue to love this sport, are playing this sport, are engaged in the sport of basketball on social media or with online games, I don't know what the limit is” (Wheeler, 2018),</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In the 2005 article Show me the Money! The Globalization of the NBA written by Tanner D. Gardner, the overall effect of globalization on the NBA franchise is massive. Mr. Gardner focuses on the far-reaching impact that the NBA has and in turn, how countries aside from the United States are affecting the NBA culture.</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In the development of NBA in China: a glocalization perspective. The authors look at the “ analyzing of its current promotional practices, investigating into its marketing strategies, and extrapolating practical references for other sport leagues aiming to penetrating into the Chinese marketplace” (Zhou, Weng, Chen, Lei, Zang, and Meng) in relation to the NBA.</a:t>
            </a:r>
            <a:endParaRPr>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marR="0" rtl="0" algn="l">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In the last five years, there have been significant changes in the opportunity for foreign players and their popularity through social media. In the opening of the 2013-2014 season, the NBA consisted of 92 foreign players, with 39 international players entering the draft later that season (NBA, 2013). The growth of the international players continued to increase in the 2014-2015 season with a record breaking 101 international players in the season opening from over 39 countries (NBA, 2014). With the rise in international players there were also spikes of players and coaches mentioning them on twitter. In the next two seasons, the NBA would again break the record for the most international players in a season opening with a staggering 108 international players in both the 2015-2016 and 2016-2017 season. (NBA, 20115)</a:t>
            </a:r>
            <a:endParaRPr>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marR="0" rtl="0" algn="l">
              <a:lnSpc>
                <a:spcPct val="150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During the 1999  season, the only two players from foreign countries to average at least 15 points per game were Dirk Nowitzki and Tim Duncan. These were two of the 24 international players in the league at that time (Reynolds, 2019). In the past two decades the amount of international players has increased by more than four times with 11 of them being all stars.</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
        <p:nvSpPr>
          <p:cNvPr id="158" name="Google Shape;158;p19"/>
          <p:cNvSpPr txBox="1"/>
          <p:nvPr/>
        </p:nvSpPr>
        <p:spPr>
          <a:xfrm>
            <a:off x="28692438" y="6813025"/>
            <a:ext cx="6766500" cy="27840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In conclusion, the quest to study the NBA’s Tweets as they relate to international players and foreign countries resulted in finding a link between the rise in international players in the NBA and the quantity of Tweets on their page relating to international affairs. This has therefore led to an exciting correlation. This correlation suggests that the overall marketing efforts to get the attention of foreign basketball players has increased in response to the growing importance these players have on the NBA franchise. The effect of the international marketing efforts for the NBA are far-reaching and include a variety of facets that, we believe will continue to shape the culture of the NBA in years to come.</a:t>
            </a:r>
            <a:endParaRPr/>
          </a:p>
        </p:txBody>
      </p:sp>
      <p:sp>
        <p:nvSpPr>
          <p:cNvPr id="159" name="Google Shape;159;p19"/>
          <p:cNvSpPr txBox="1"/>
          <p:nvPr/>
        </p:nvSpPr>
        <p:spPr>
          <a:xfrm>
            <a:off x="12311750" y="12950750"/>
            <a:ext cx="13693500" cy="42948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The findings include a comparison of the number of tweets published by the NBA per season and the number of international players contracted by the NBA. Taking these numbers, T-tests were run for the following: </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Paired Two Sample- for Means </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Two Sample- Assuming Unequal Variances</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 These were calculated with an alpha value of 0.05 and both tests resulted in a P-value well under the alpha value. With this evidence, it can be assumed that there is a statistical correlation in the amount of international players in the NBA and the amount of Tweets relating to international affairs.</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It seems there is an important exchange of athletic ability happening. This exchange appears to have an effect on the manner in which the NBA carries out the social media marketing in the sense that in the last three years, most of the Tweets have been directly from the NBA. Whereas before the 2016 season, there were more Tweets by international players themselves, These Tweets were those of which the NBA reposted to use on their own page as well. </a:t>
            </a:r>
            <a:endParaRPr>
              <a:solidFill>
                <a:schemeClr val="dk1"/>
              </a:solidFill>
              <a:latin typeface="Times New Roman"/>
              <a:ea typeface="Times New Roman"/>
              <a:cs typeface="Times New Roman"/>
              <a:sym typeface="Times New Roman"/>
            </a:endParaRPr>
          </a:p>
          <a:p>
            <a:pPr indent="457200" lvl="0" marL="0" rtl="0" algn="l">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Although the increase in Tweets by the NBA mentioning international players or teams could be due to other external factors, this correlation is interesting in determining the effect one aspect has on the other. This increase in Twitter activity could be due to a more valued importance with social media marketing and since the overall posts increased, the number of international posts would reasonably increase as well. However the overall correlation found seems to point to a more direct effort by the NBA to attract the attention of international players and leagues through their Twitter marketing specifically. </a:t>
            </a:r>
            <a:endParaRPr>
              <a:solidFill>
                <a:schemeClr val="dk1"/>
              </a:solidFill>
              <a:latin typeface="Times New Roman"/>
              <a:ea typeface="Times New Roman"/>
              <a:cs typeface="Times New Roman"/>
              <a:sym typeface="Times New Roman"/>
            </a:endParaRPr>
          </a:p>
        </p:txBody>
      </p:sp>
      <p:sp>
        <p:nvSpPr>
          <p:cNvPr id="160" name="Google Shape;160;p19"/>
          <p:cNvSpPr txBox="1"/>
          <p:nvPr/>
        </p:nvSpPr>
        <p:spPr>
          <a:xfrm>
            <a:off x="29021300" y="17245550"/>
            <a:ext cx="7128300" cy="9627000"/>
          </a:xfrm>
          <a:prstGeom prst="rect">
            <a:avLst/>
          </a:prstGeom>
          <a:solidFill>
            <a:srgbClr val="F2F2F2"/>
          </a:solid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Aschburner, S. (2014, October 29). </a:t>
            </a:r>
            <a:r>
              <a:rPr i="1" lang="en-US">
                <a:solidFill>
                  <a:schemeClr val="dk1"/>
                </a:solidFill>
                <a:latin typeface="Times New Roman"/>
                <a:ea typeface="Times New Roman"/>
                <a:cs typeface="Times New Roman"/>
                <a:sym typeface="Times New Roman"/>
              </a:rPr>
              <a:t>'City game' now world's game; The changing face of the NBA</a:t>
            </a:r>
            <a:r>
              <a:rPr lang="en-US">
                <a:solidFill>
                  <a:schemeClr val="dk1"/>
                </a:solidFill>
                <a:latin typeface="Times New Roman"/>
                <a:ea typeface="Times New Roman"/>
                <a:cs typeface="Times New Roman"/>
                <a:sym typeface="Times New Roman"/>
              </a:rPr>
              <a:t>. Retrieved from NBA: </a:t>
            </a:r>
            <a:r>
              <a:rPr lang="en-US" u="sng">
                <a:solidFill>
                  <a:srgbClr val="1155CC"/>
                </a:solidFill>
                <a:latin typeface="Times New Roman"/>
                <a:ea typeface="Times New Roman"/>
                <a:cs typeface="Times New Roman"/>
                <a:sym typeface="Times New Roman"/>
                <a:hlinkClick r:id="rId6"/>
              </a:rPr>
              <a:t>http://www.nba.com/2014/news/features/steve_aschburner/10/28/the-international-influence-mainbar/</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Gardner, T., &amp; O’Brien, A. J. (2005). Show me the Money! The Globalization of the NBA.</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 (2018, October 16). </a:t>
            </a:r>
            <a:r>
              <a:rPr i="1" lang="en-US">
                <a:solidFill>
                  <a:schemeClr val="dk1"/>
                </a:solidFill>
                <a:latin typeface="Times New Roman"/>
                <a:ea typeface="Times New Roman"/>
                <a:cs typeface="Times New Roman"/>
                <a:sym typeface="Times New Roman"/>
              </a:rPr>
              <a:t>NBA rosters feature 108 international players from 42 countries and territories.</a:t>
            </a:r>
            <a:r>
              <a:rPr lang="en-US">
                <a:solidFill>
                  <a:schemeClr val="dk1"/>
                </a:solidFill>
                <a:latin typeface="Times New Roman"/>
                <a:ea typeface="Times New Roman"/>
                <a:cs typeface="Times New Roman"/>
                <a:sym typeface="Times New Roman"/>
              </a:rPr>
              <a:t> Retrieved from NBA Communications: </a:t>
            </a:r>
            <a:r>
              <a:rPr lang="en-US" u="sng">
                <a:solidFill>
                  <a:srgbClr val="1155CC"/>
                </a:solidFill>
                <a:latin typeface="Times New Roman"/>
                <a:ea typeface="Times New Roman"/>
                <a:cs typeface="Times New Roman"/>
                <a:sym typeface="Times New Roman"/>
                <a:hlinkClick r:id="rId7"/>
              </a:rPr>
              <a:t>https://pr.nba.com/nba-rosters-feature-108-international-players-from-42-countries-and-territories/</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 Continues International Expansion, Aims To Be No 1 Sport. (2018, October 15). Retrieved from</a:t>
            </a:r>
            <a:r>
              <a:rPr lang="en-US">
                <a:solidFill>
                  <a:schemeClr val="dk1"/>
                </a:solidFill>
                <a:uFill>
                  <a:noFill/>
                </a:uFill>
                <a:latin typeface="Times New Roman"/>
                <a:ea typeface="Times New Roman"/>
                <a:cs typeface="Times New Roman"/>
                <a:sym typeface="Times New Roman"/>
                <a:hlinkClick r:id="rId8"/>
              </a:rPr>
              <a:t> </a:t>
            </a:r>
            <a:r>
              <a:rPr lang="en-US" u="sng">
                <a:solidFill>
                  <a:srgbClr val="1155CC"/>
                </a:solidFill>
                <a:latin typeface="Times New Roman"/>
                <a:ea typeface="Times New Roman"/>
                <a:cs typeface="Times New Roman"/>
                <a:sym typeface="Times New Roman"/>
                <a:hlinkClick r:id="rId9"/>
              </a:rPr>
              <a:t>https://www.legalgamblingandthelaw.com/news/nba-continues-international-expansion-with-goal-to-become-no-1-sport/</a:t>
            </a:r>
            <a:endParaRPr u="sng">
              <a:solidFill>
                <a:srgbClr val="1155CC"/>
              </a:solidFill>
              <a:latin typeface="Times New Roman"/>
              <a:ea typeface="Times New Roman"/>
              <a:cs typeface="Times New Roman"/>
              <a:sym typeface="Times New Roman"/>
              <a:hlinkClick r:id="rId10"/>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Reynolds, T. (2019, January 2). </a:t>
            </a:r>
            <a:r>
              <a:rPr i="1" lang="en-US">
                <a:solidFill>
                  <a:schemeClr val="dk1"/>
                </a:solidFill>
                <a:latin typeface="Times New Roman"/>
                <a:ea typeface="Times New Roman"/>
                <a:cs typeface="Times New Roman"/>
                <a:sym typeface="Times New Roman"/>
              </a:rPr>
              <a:t>On Basketball: International Stars Leaving Mark on NBA</a:t>
            </a:r>
            <a:r>
              <a:rPr lang="en-US">
                <a:solidFill>
                  <a:schemeClr val="dk1"/>
                </a:solidFill>
                <a:latin typeface="Times New Roman"/>
                <a:ea typeface="Times New Roman"/>
                <a:cs typeface="Times New Roman"/>
                <a:sym typeface="Times New Roman"/>
              </a:rPr>
              <a:t>. Retrieved from The Seattle TImes: </a:t>
            </a:r>
            <a:r>
              <a:rPr lang="en-US" u="sng">
                <a:solidFill>
                  <a:srgbClr val="1155CC"/>
                </a:solidFill>
                <a:latin typeface="Times New Roman"/>
                <a:ea typeface="Times New Roman"/>
                <a:cs typeface="Times New Roman"/>
                <a:sym typeface="Times New Roman"/>
                <a:hlinkClick r:id="rId11"/>
              </a:rPr>
              <a:t>https://www.seattletimes.com/sports/on-basketball-international-stars-leaving-mark-on-nba/</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Staff, T. N. (2015, January 14). International Influence. Retrieved from </a:t>
            </a:r>
            <a:r>
              <a:rPr lang="en-US" u="sng">
                <a:solidFill>
                  <a:srgbClr val="1155CC"/>
                </a:solidFill>
                <a:latin typeface="Times New Roman"/>
                <a:ea typeface="Times New Roman"/>
                <a:cs typeface="Times New Roman"/>
                <a:sym typeface="Times New Roman"/>
                <a:hlinkClick r:id="rId12"/>
              </a:rPr>
              <a:t>http://www.nba.com/news/international-influence-index/</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Zhou, L., Wang, J. J., Chen, X., Lei, C., Zhang, J. J., &amp; Meng, X. (2017). The development of NBA in China: a glocalization perspective.</a:t>
            </a:r>
            <a:r>
              <a:rPr i="1" lang="en-US">
                <a:solidFill>
                  <a:schemeClr val="dk1"/>
                </a:solidFill>
                <a:latin typeface="Times New Roman"/>
                <a:ea typeface="Times New Roman"/>
                <a:cs typeface="Times New Roman"/>
                <a:sym typeface="Times New Roman"/>
              </a:rPr>
              <a:t> International Journal of Sports Marketing and Sponsorship, 18</a:t>
            </a:r>
            <a:r>
              <a:rPr lang="en-US">
                <a:solidFill>
                  <a:schemeClr val="dk1"/>
                </a:solidFill>
                <a:latin typeface="Times New Roman"/>
                <a:ea typeface="Times New Roman"/>
                <a:cs typeface="Times New Roman"/>
                <a:sym typeface="Times New Roman"/>
              </a:rPr>
              <a:t>(1), 81-94. </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 (14, Oct 31) “NBA Sets record with 101 international players from 37 countries and territories”.</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 (13, Oct 29)” Record-breaking 92 international players from 39 countries and territories featured on opening night rosters”. [Tweet]</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NBA(15, Oct 27) “The NBA announced that 100 international players from 37 countries and territories are on opening night rosters for the 2015-2016 season”. [Tweet]</a:t>
            </a:r>
            <a:endParaRPr>
              <a:solidFill>
                <a:schemeClr val="dk1"/>
              </a:solidFill>
              <a:latin typeface="Times New Roman"/>
              <a:ea typeface="Times New Roman"/>
              <a:cs typeface="Times New Roman"/>
              <a:sym typeface="Times New Roman"/>
            </a:endParaRPr>
          </a:p>
          <a:p>
            <a:pPr indent="-457200" lvl="0" marL="45720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NBA(16, Oct 25) “ The NBA says there are 113 international players from 41 countries and territories on opening night rosters” [Tweet]</a:t>
            </a:r>
            <a:endParaRPr>
              <a:solidFill>
                <a:schemeClr val="dk1"/>
              </a:solidFill>
              <a:latin typeface="Times New Roman"/>
              <a:ea typeface="Times New Roman"/>
              <a:cs typeface="Times New Roman"/>
              <a:sym typeface="Times New Roman"/>
            </a:endParaRPr>
          </a:p>
        </p:txBody>
      </p:sp>
      <p:sp>
        <p:nvSpPr>
          <p:cNvPr id="161" name="Google Shape;161;p19"/>
          <p:cNvSpPr txBox="1"/>
          <p:nvPr/>
        </p:nvSpPr>
        <p:spPr>
          <a:xfrm>
            <a:off x="740350" y="27853250"/>
            <a:ext cx="7023600" cy="4800600"/>
          </a:xfrm>
          <a:prstGeom prst="rect">
            <a:avLst/>
          </a:prstGeom>
          <a:solidFill>
            <a:srgbClr val="F2F2F2"/>
          </a:solidFill>
          <a:ln>
            <a:noFill/>
          </a:ln>
        </p:spPr>
        <p:txBody>
          <a:bodyPr anchorCtr="0" anchor="t" bIns="28575" lIns="57150" spcFirstLastPara="1" rIns="57150" wrap="square" tIns="114300">
            <a:noAutofit/>
          </a:bodyPr>
          <a:lstStyle/>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For this study, we conducted the following:</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1. 	A content analysis based on the rosters for international players</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2. 	The NBA´s Twitter feed was data mined to find any reference of international topics</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3. 	This explained how many international players or international areas are mentioned on the personal sites, while seeing the popularity of the post that they presented</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4. 	For the Social Media Analysis, we tallied up the amount of times international players are in the NBA’s Twitter post and which ones gained the most attention from viewers</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5. 	During the process of analyzing and assembling material, we also used individual sites which provided more context to the recent surge in numbers for both international players actively employed in the NBA and, in response, the marketing efforts on the NBA´s Twitter page.</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The information we found was during a time period of the last five years. This time scale gave us a better understanding of the growth of international players and the importance of their existence in the NBA.  </a:t>
            </a:r>
            <a:endParaRPr>
              <a:solidFill>
                <a:schemeClr val="dk1"/>
              </a:solidFill>
              <a:latin typeface="Times New Roman"/>
              <a:ea typeface="Times New Roman"/>
              <a:cs typeface="Times New Roman"/>
              <a:sym typeface="Times New Roman"/>
            </a:endParaRPr>
          </a:p>
        </p:txBody>
      </p:sp>
      <p:sp>
        <p:nvSpPr>
          <p:cNvPr id="162" name="Google Shape;162;p19"/>
          <p:cNvSpPr txBox="1"/>
          <p:nvPr/>
        </p:nvSpPr>
        <p:spPr>
          <a:xfrm>
            <a:off x="28835288" y="11386150"/>
            <a:ext cx="7072800" cy="38415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In the future, it would be beneficial to do the following:</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Expand the search both in the aspects of time and content</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Reach to the time of the beginning of the NBA´s Twitter account as it relates to international marketing would provide more data.</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Include the NBA´s platform of Instagram as well as the social media of individual NBA teams and their efforts to market the international audience.</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The effects of this research provides a better understanding of the influence the NBA´s Twitter, specifically, has on international recognition as well as how the Twitter page is affected. Impacts of this research include showing the positive effects both parties -the NBA and international players- have had on each other. Improving the efforts in marketing to international players will prove beneficial for both the league and the players and this research conducted shines a light on that, showing that the two are correlated.</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pic>
        <p:nvPicPr>
          <p:cNvPr id="163" name="Google Shape;163;p19"/>
          <p:cNvPicPr preferRelativeResize="0"/>
          <p:nvPr/>
        </p:nvPicPr>
        <p:blipFill rotWithShape="1">
          <a:blip r:embed="rId13">
            <a:alphaModFix/>
          </a:blip>
          <a:srcRect b="0" l="0" r="0" t="0"/>
          <a:stretch/>
        </p:blipFill>
        <p:spPr>
          <a:xfrm>
            <a:off x="782650" y="33143500"/>
            <a:ext cx="7128299" cy="3054983"/>
          </a:xfrm>
          <a:prstGeom prst="rect">
            <a:avLst/>
          </a:prstGeom>
          <a:noFill/>
          <a:ln>
            <a:noFill/>
          </a:ln>
        </p:spPr>
      </p:pic>
      <p:cxnSp>
        <p:nvCxnSpPr>
          <p:cNvPr descr="Gold rule line divider" id="164" name="Google Shape;164;p19"/>
          <p:cNvCxnSpPr/>
          <p:nvPr/>
        </p:nvCxnSpPr>
        <p:spPr>
          <a:xfrm flipH="1">
            <a:off x="28167413" y="5521294"/>
            <a:ext cx="166800" cy="27655500"/>
          </a:xfrm>
          <a:prstGeom prst="straightConnector1">
            <a:avLst/>
          </a:prstGeom>
          <a:noFill/>
          <a:ln cap="flat" cmpd="sng" w="12700">
            <a:solidFill>
              <a:schemeClr val="dk1"/>
            </a:solidFill>
            <a:prstDash val="solid"/>
            <a:round/>
            <a:headEnd len="sm" w="sm" type="none"/>
            <a:tailEnd len="sm" w="sm" type="none"/>
          </a:ln>
        </p:spPr>
      </p:cxnSp>
      <p:graphicFrame>
        <p:nvGraphicFramePr>
          <p:cNvPr id="165" name="Google Shape;165;p19"/>
          <p:cNvGraphicFramePr/>
          <p:nvPr/>
        </p:nvGraphicFramePr>
        <p:xfrm>
          <a:off x="10356663" y="22575200"/>
          <a:ext cx="3000000" cy="3000000"/>
        </p:xfrm>
        <a:graphic>
          <a:graphicData uri="http://schemas.openxmlformats.org/drawingml/2006/table">
            <a:tbl>
              <a:tblPr>
                <a:noFill/>
                <a:tableStyleId>{A7FFA58B-32F8-4418-984B-6FD985D57319}</a:tableStyleId>
              </a:tblPr>
              <a:tblGrid>
                <a:gridCol w="4535725"/>
                <a:gridCol w="1882975"/>
                <a:gridCol w="1504000"/>
              </a:tblGrid>
              <a:tr h="777625">
                <a:tc>
                  <a:txBody>
                    <a:bodyPr>
                      <a:noAutofit/>
                    </a:bodyPr>
                    <a:lstStyle/>
                    <a:p>
                      <a:pPr indent="0" lvl="0" marL="88900" marR="88900" rtl="0" algn="l">
                        <a:lnSpc>
                          <a:spcPct val="115000"/>
                        </a:lnSpc>
                        <a:spcBef>
                          <a:spcPts val="0"/>
                        </a:spcBef>
                        <a:spcAft>
                          <a:spcPts val="0"/>
                        </a:spcAft>
                        <a:buNone/>
                      </a:pPr>
                      <a:r>
                        <a:rPr lang="en-US"/>
                        <a:t>t-Test: Paired Two Sample for Means</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808675">
                <a:tc>
                  <a:txBody>
                    <a:bodyPr>
                      <a:noAutofit/>
                    </a:bodyPr>
                    <a:lstStyle/>
                    <a:p>
                      <a:pPr indent="0" lvl="0" marL="0" rtl="0" algn="l">
                        <a:spcBef>
                          <a:spcPts val="0"/>
                        </a:spcBef>
                        <a:spcAft>
                          <a:spcPts val="0"/>
                        </a:spcAft>
                        <a:buNone/>
                      </a:pPr>
                      <a:r>
                        <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774275">
                <a:tc>
                  <a:txBody>
                    <a:bodyPr>
                      <a:noAutofit/>
                    </a:bodyPr>
                    <a:lstStyle/>
                    <a:p>
                      <a:pPr indent="0" lvl="0" marL="88900" marR="88900" rtl="0" algn="ctr">
                        <a:lnSpc>
                          <a:spcPct val="115000"/>
                        </a:lnSpc>
                        <a:spcBef>
                          <a:spcPts val="0"/>
                        </a:spcBef>
                        <a:spcAft>
                          <a:spcPts val="0"/>
                        </a:spcAft>
                        <a:buNone/>
                      </a:pPr>
                      <a:r>
                        <a:rPr i="1" lang="en-US" sz="1100"/>
                        <a:t> </a:t>
                      </a:r>
                      <a:endParaRPr i="1" sz="1100"/>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88900" marR="88900" rtl="0" algn="ctr">
                        <a:lnSpc>
                          <a:spcPct val="115000"/>
                        </a:lnSpc>
                        <a:spcBef>
                          <a:spcPts val="0"/>
                        </a:spcBef>
                        <a:spcAft>
                          <a:spcPts val="0"/>
                        </a:spcAft>
                        <a:buNone/>
                      </a:pPr>
                      <a:r>
                        <a:rPr i="1" lang="en-US" sz="1100"/>
                        <a:t>10</a:t>
                      </a:r>
                      <a:endParaRPr i="1" sz="1100"/>
                    </a:p>
                  </a:txBody>
                  <a:tcPr marT="91425" marB="91425" marR="68575" marL="68575">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88900" marR="88900" rtl="0" algn="ctr">
                        <a:lnSpc>
                          <a:spcPct val="115000"/>
                        </a:lnSpc>
                        <a:spcBef>
                          <a:spcPts val="0"/>
                        </a:spcBef>
                        <a:spcAft>
                          <a:spcPts val="0"/>
                        </a:spcAft>
                        <a:buNone/>
                      </a:pPr>
                      <a:r>
                        <a:rPr i="1" lang="en-US" sz="1100"/>
                        <a:t>84</a:t>
                      </a:r>
                      <a:endParaRPr i="1" sz="1100"/>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Mean</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44.5</a:t>
                      </a:r>
                      <a:endParaRPr/>
                    </a:p>
                  </a:txBody>
                  <a:tcPr marT="91425" marB="91425" marR="68575" marL="68575">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103.66667</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r>
              <a:tr h="777625">
                <a:tc>
                  <a:txBody>
                    <a:bodyPr>
                      <a:noAutofit/>
                    </a:bodyPr>
                    <a:lstStyle/>
                    <a:p>
                      <a:pPr indent="0" lvl="0" marL="88900" marR="88900" rtl="0" algn="l">
                        <a:lnSpc>
                          <a:spcPct val="115000"/>
                        </a:lnSpc>
                        <a:spcBef>
                          <a:spcPts val="0"/>
                        </a:spcBef>
                        <a:spcAft>
                          <a:spcPts val="0"/>
                        </a:spcAft>
                        <a:buNone/>
                      </a:pPr>
                      <a:r>
                        <a:rPr lang="en-US"/>
                        <a:t>Variance</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1270.3</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56.266667</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Observations</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6</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6</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777625">
                <a:tc>
                  <a:txBody>
                    <a:bodyPr>
                      <a:noAutofit/>
                    </a:bodyPr>
                    <a:lstStyle/>
                    <a:p>
                      <a:pPr indent="0" lvl="0" marL="88900" marR="88900" rtl="0" algn="l">
                        <a:lnSpc>
                          <a:spcPct val="115000"/>
                        </a:lnSpc>
                        <a:spcBef>
                          <a:spcPts val="0"/>
                        </a:spcBef>
                        <a:spcAft>
                          <a:spcPts val="0"/>
                        </a:spcAft>
                        <a:buNone/>
                      </a:pPr>
                      <a:r>
                        <a:rPr lang="en-US"/>
                        <a:t>Pearson Correlation</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0.261829935</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Hypothesized Mean Difference</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0</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777625">
                <a:tc>
                  <a:txBody>
                    <a:bodyPr>
                      <a:noAutofit/>
                    </a:bodyPr>
                    <a:lstStyle/>
                    <a:p>
                      <a:pPr indent="0" lvl="0" marL="88900" marR="88900" rtl="0" algn="l">
                        <a:lnSpc>
                          <a:spcPct val="115000"/>
                        </a:lnSpc>
                        <a:spcBef>
                          <a:spcPts val="0"/>
                        </a:spcBef>
                        <a:spcAft>
                          <a:spcPts val="0"/>
                        </a:spcAft>
                        <a:buNone/>
                      </a:pPr>
                      <a:r>
                        <a:rPr lang="en-US"/>
                        <a:t>df</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5</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t Stat</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-4.207330764</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777625">
                <a:tc>
                  <a:txBody>
                    <a:bodyPr>
                      <a:noAutofit/>
                    </a:bodyPr>
                    <a:lstStyle/>
                    <a:p>
                      <a:pPr indent="0" lvl="0" marL="88900" marR="88900" rtl="0" algn="l">
                        <a:lnSpc>
                          <a:spcPct val="115000"/>
                        </a:lnSpc>
                        <a:spcBef>
                          <a:spcPts val="0"/>
                        </a:spcBef>
                        <a:spcAft>
                          <a:spcPts val="0"/>
                        </a:spcAft>
                        <a:buNone/>
                      </a:pPr>
                      <a:r>
                        <a:rPr lang="en-US"/>
                        <a:t>P(T&lt;=t) one-tail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0.004214926</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t Critical one-tail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2.015048373</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777625">
                <a:tc>
                  <a:txBody>
                    <a:bodyPr>
                      <a:noAutofit/>
                    </a:bodyPr>
                    <a:lstStyle/>
                    <a:p>
                      <a:pPr indent="0" lvl="0" marL="88900" marR="88900" rtl="0" algn="l">
                        <a:lnSpc>
                          <a:spcPct val="115000"/>
                        </a:lnSpc>
                        <a:spcBef>
                          <a:spcPts val="0"/>
                        </a:spcBef>
                        <a:spcAft>
                          <a:spcPts val="0"/>
                        </a:spcAft>
                        <a:buNone/>
                      </a:pPr>
                      <a:r>
                        <a:rPr lang="en-US"/>
                        <a:t>P(T&lt;=t) two-tail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88900" marR="88900" rtl="0" algn="r">
                        <a:lnSpc>
                          <a:spcPct val="115000"/>
                        </a:lnSpc>
                        <a:spcBef>
                          <a:spcPts val="0"/>
                        </a:spcBef>
                        <a:spcAft>
                          <a:spcPts val="0"/>
                        </a:spcAft>
                        <a:buNone/>
                      </a:pPr>
                      <a:r>
                        <a:rPr lang="en-US"/>
                        <a:t>0.008429852</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777625">
                <a:tc>
                  <a:txBody>
                    <a:bodyPr>
                      <a:noAutofit/>
                    </a:bodyPr>
                    <a:lstStyle/>
                    <a:p>
                      <a:pPr indent="0" lvl="0" marL="88900" marR="88900" rtl="0" algn="l">
                        <a:lnSpc>
                          <a:spcPct val="115000"/>
                        </a:lnSpc>
                        <a:spcBef>
                          <a:spcPts val="0"/>
                        </a:spcBef>
                        <a:spcAft>
                          <a:spcPts val="0"/>
                        </a:spcAft>
                        <a:buNone/>
                      </a:pPr>
                      <a:r>
                        <a:rPr lang="en-US"/>
                        <a:t>t Critical two-tail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noAutofit/>
                    </a:bodyPr>
                    <a:lstStyle/>
                    <a:p>
                      <a:pPr indent="0" lvl="0" marL="88900" marR="88900" rtl="0" algn="r">
                        <a:lnSpc>
                          <a:spcPct val="115000"/>
                        </a:lnSpc>
                        <a:spcBef>
                          <a:spcPts val="0"/>
                        </a:spcBef>
                        <a:spcAft>
                          <a:spcPts val="0"/>
                        </a:spcAft>
                        <a:buNone/>
                      </a:pPr>
                      <a:r>
                        <a:rPr lang="en-US"/>
                        <a:t>2.570581836</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graphicFrame>
        <p:nvGraphicFramePr>
          <p:cNvPr id="166" name="Google Shape;166;p19"/>
          <p:cNvGraphicFramePr/>
          <p:nvPr/>
        </p:nvGraphicFramePr>
        <p:xfrm>
          <a:off x="18558688" y="22575200"/>
          <a:ext cx="3000000" cy="3000000"/>
        </p:xfrm>
        <a:graphic>
          <a:graphicData uri="http://schemas.openxmlformats.org/drawingml/2006/table">
            <a:tbl>
              <a:tblPr>
                <a:noFill/>
                <a:tableStyleId>{A7FFA58B-32F8-4418-984B-6FD985D57319}</a:tableStyleId>
              </a:tblPr>
              <a:tblGrid>
                <a:gridCol w="1123950"/>
                <a:gridCol w="4004075"/>
                <a:gridCol w="1826425"/>
                <a:gridCol w="1475175"/>
              </a:tblGrid>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gridSpan="2">
                  <a:txBody>
                    <a:bodyPr>
                      <a:noAutofit/>
                    </a:bodyPr>
                    <a:lstStyle/>
                    <a:p>
                      <a:pPr indent="0" lvl="0" marL="0" rtl="0" algn="l">
                        <a:lnSpc>
                          <a:spcPct val="115000"/>
                        </a:lnSpc>
                        <a:spcBef>
                          <a:spcPts val="0"/>
                        </a:spcBef>
                        <a:spcAft>
                          <a:spcPts val="0"/>
                        </a:spcAft>
                        <a:buNone/>
                      </a:pPr>
                      <a:r>
                        <a:rPr lang="en-US"/>
                        <a:t>t-Test: Two-Sample Assuming Unequal Variances</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hMerge="1"/>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531400">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spcBef>
                          <a:spcPts val="0"/>
                        </a:spcBef>
                        <a:spcAft>
                          <a:spcPts val="0"/>
                        </a:spcAft>
                        <a:buNone/>
                      </a:pPr>
                      <a:r>
                        <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531400">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ctr">
                        <a:lnSpc>
                          <a:spcPct val="115000"/>
                        </a:lnSpc>
                        <a:spcBef>
                          <a:spcPts val="0"/>
                        </a:spcBef>
                        <a:spcAft>
                          <a:spcPts val="0"/>
                        </a:spcAft>
                        <a:buNone/>
                      </a:pPr>
                      <a:r>
                        <a:rPr i="1" lang="en-US" sz="1100"/>
                        <a:t> </a:t>
                      </a:r>
                      <a:endParaRPr i="1" sz="1100"/>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0" rtl="0" algn="ctr">
                        <a:lnSpc>
                          <a:spcPct val="115000"/>
                        </a:lnSpc>
                        <a:spcBef>
                          <a:spcPts val="0"/>
                        </a:spcBef>
                        <a:spcAft>
                          <a:spcPts val="0"/>
                        </a:spcAft>
                        <a:buNone/>
                      </a:pPr>
                      <a:r>
                        <a:rPr i="1" lang="en-US" sz="1100"/>
                        <a:t>Variable 1</a:t>
                      </a:r>
                      <a:endParaRPr i="1" sz="1100"/>
                    </a:p>
                  </a:txBody>
                  <a:tcPr marT="91425" marB="91425" marR="68575" marL="68575">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0" rtl="0" algn="ctr">
                        <a:lnSpc>
                          <a:spcPct val="115000"/>
                        </a:lnSpc>
                        <a:spcBef>
                          <a:spcPts val="0"/>
                        </a:spcBef>
                        <a:spcAft>
                          <a:spcPts val="0"/>
                        </a:spcAft>
                        <a:buNone/>
                      </a:pPr>
                      <a:r>
                        <a:rPr i="1" lang="en-US" sz="1100"/>
                        <a:t>Variable 2</a:t>
                      </a:r>
                      <a:endParaRPr i="1" sz="1100"/>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Mean</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39.57142857</a:t>
                      </a:r>
                      <a:endParaRPr/>
                    </a:p>
                  </a:txBody>
                  <a:tcPr marT="91425" marB="91425" marR="68575" marL="68575">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100.85714</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Variance</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1228.619048</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102.14286</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577350">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Observations</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7</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7</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Hypothesized Mean Difference</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0</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577350">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df</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7</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t Stat</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-4.444860058</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P(T&lt;=t) one-tail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0.001495059</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t Critical one-tail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1.894578605</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solidFill>
                      <a:srgbClr val="D9E1F2"/>
                    </a:solidFill>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P(T&lt;=t) two-tail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a:t>0.002990117</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8EA9DB"/>
                      </a:solidFill>
                      <a:prstDash val="solid"/>
                      <a:round/>
                      <a:headEnd len="sm" w="sm" type="none"/>
                      <a:tailEnd len="sm" w="sm" type="none"/>
                    </a:lnB>
                  </a:tcPr>
                </a:tc>
              </a:tr>
              <a:tr h="909475">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lnSpc>
                          <a:spcPct val="115000"/>
                        </a:lnSpc>
                        <a:spcBef>
                          <a:spcPts val="0"/>
                        </a:spcBef>
                        <a:spcAft>
                          <a:spcPts val="0"/>
                        </a:spcAft>
                        <a:buNone/>
                      </a:pPr>
                      <a:r>
                        <a:rPr lang="en-US"/>
                        <a:t>t Critical two-tail</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0" rtl="0" algn="r">
                        <a:lnSpc>
                          <a:spcPct val="115000"/>
                        </a:lnSpc>
                        <a:spcBef>
                          <a:spcPts val="0"/>
                        </a:spcBef>
                        <a:spcAft>
                          <a:spcPts val="0"/>
                        </a:spcAft>
                        <a:buNone/>
                      </a:pPr>
                      <a:r>
                        <a:rPr lang="en-US"/>
                        <a:t>2.364624252</a:t>
                      </a:r>
                      <a:endParaRPr/>
                    </a:p>
                  </a:txBody>
                  <a:tcPr marT="91425" marB="91425" marR="68575" marL="68575">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c>
                  <a:txBody>
                    <a:bodyPr>
                      <a:noAutofit/>
                    </a:bodyPr>
                    <a:lstStyle/>
                    <a:p>
                      <a:pPr indent="0" lvl="0" marL="0" rtl="0" algn="l">
                        <a:lnSpc>
                          <a:spcPct val="115000"/>
                        </a:lnSpc>
                        <a:spcBef>
                          <a:spcPts val="0"/>
                        </a:spcBef>
                        <a:spcAft>
                          <a:spcPts val="0"/>
                        </a:spcAft>
                        <a:buNone/>
                      </a:pPr>
                      <a:r>
                        <a:rPr lang="en-US"/>
                        <a:t>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8EA9DB"/>
                      </a:solidFill>
                      <a:prstDash val="solid"/>
                      <a:round/>
                      <a:headEnd len="sm" w="sm" type="none"/>
                      <a:tailEnd len="sm" w="sm" type="none"/>
                    </a:lnT>
                    <a:lnB cap="flat" cmpd="sng" w="12675">
                      <a:solidFill>
                        <a:srgbClr val="000000"/>
                      </a:solidFill>
                      <a:prstDash val="solid"/>
                      <a:round/>
                      <a:headEnd len="sm" w="sm" type="none"/>
                      <a:tailEnd len="sm" w="sm" type="none"/>
                    </a:lnB>
                    <a:solidFill>
                      <a:srgbClr val="D9E1F2"/>
                    </a:solidFill>
                  </a:tcPr>
                </a:tc>
              </a:tr>
              <a:tr h="531400">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tcPr>
                </a:tc>
                <a:tc>
                  <a:txBody>
                    <a:bodyPr>
                      <a:noAutofit/>
                    </a:bodyPr>
                    <a:lstStyle/>
                    <a:p>
                      <a:pPr indent="0" lvl="0" marL="0" rtl="0" algn="l">
                        <a:spcBef>
                          <a:spcPts val="0"/>
                        </a:spcBef>
                        <a:spcAft>
                          <a:spcPts val="0"/>
                        </a:spcAft>
                        <a:buNone/>
                      </a:pPr>
                      <a:r>
                        <a:t/>
                      </a:r>
                      <a:endParaRPr/>
                    </a:p>
                  </a:txBody>
                  <a:tcPr marT="91425" marB="91425" marR="68575" marL="68575">
                    <a:lnL cap="flat" cmpd="sng" w="12675">
                      <a:solidFill>
                        <a:srgbClr val="8EA9DB"/>
                      </a:solidFill>
                      <a:prstDash val="solid"/>
                      <a:round/>
                      <a:headEnd len="sm" w="sm" type="none"/>
                      <a:tailEnd len="sm" w="sm" type="none"/>
                    </a:lnL>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68575" marL="68575">
                    <a:lnR cap="flat" cmpd="sng" w="12675">
                      <a:solidFill>
                        <a:srgbClr val="8EA9DB"/>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8EA9DB"/>
                      </a:solidFill>
                      <a:prstDash val="solid"/>
                      <a:round/>
                      <a:headEnd len="sm" w="sm" type="none"/>
                      <a:tailEnd len="sm" w="sm" type="none"/>
                    </a:lnB>
                  </a:tcPr>
                </a:tc>
              </a:tr>
              <a:tr h="531400">
                <a:tc>
                  <a:txBody>
                    <a:bodyPr>
                      <a:noAutofit/>
                    </a:bodyPr>
                    <a:lstStyle/>
                    <a:p>
                      <a:pPr indent="0" lvl="0" marL="0" rtl="0" algn="l">
                        <a:spcBef>
                          <a:spcPts val="0"/>
                        </a:spcBef>
                        <a:spcAft>
                          <a:spcPts val="0"/>
                        </a:spcAft>
                        <a:buNone/>
                      </a:pPr>
                      <a:r>
                        <a:t/>
                      </a:r>
                      <a:endParaRPr/>
                    </a:p>
                  </a:txBody>
                  <a:tcPr marT="91425" marB="91425" marR="68575" marL="68575"/>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91425" marB="91425" marR="68575" marL="68575">
                    <a:lnT cap="flat" cmpd="sng" w="12675">
                      <a:solidFill>
                        <a:srgbClr val="8EA9DB"/>
                      </a:solidFill>
                      <a:prstDash val="solid"/>
                      <a:round/>
                      <a:headEnd len="sm" w="sm" type="none"/>
                      <a:tailEnd len="sm" w="sm" type="none"/>
                    </a:lnT>
                  </a:tcPr>
                </a:tc>
              </a:tr>
            </a:tbl>
          </a:graphicData>
        </a:graphic>
      </p:graphicFrame>
      <p:pic>
        <p:nvPicPr>
          <p:cNvPr id="167" name="Google Shape;167;p19"/>
          <p:cNvPicPr preferRelativeResize="0"/>
          <p:nvPr/>
        </p:nvPicPr>
        <p:blipFill>
          <a:blip r:embed="rId14">
            <a:alphaModFix/>
          </a:blip>
          <a:stretch>
            <a:fillRect/>
          </a:stretch>
        </p:blipFill>
        <p:spPr>
          <a:xfrm>
            <a:off x="15339450" y="17762925"/>
            <a:ext cx="7128300" cy="4294907"/>
          </a:xfrm>
          <a:prstGeom prst="rect">
            <a:avLst/>
          </a:prstGeom>
          <a:noFill/>
          <a:ln>
            <a:noFill/>
          </a:ln>
        </p:spPr>
      </p:pic>
      <p:pic>
        <p:nvPicPr>
          <p:cNvPr id="168" name="Google Shape;168;p19"/>
          <p:cNvPicPr preferRelativeResize="0"/>
          <p:nvPr/>
        </p:nvPicPr>
        <p:blipFill>
          <a:blip r:embed="rId15">
            <a:alphaModFix/>
          </a:blip>
          <a:stretch>
            <a:fillRect/>
          </a:stretch>
        </p:blipFill>
        <p:spPr>
          <a:xfrm>
            <a:off x="12140263" y="4143937"/>
            <a:ext cx="13693499" cy="7124373"/>
          </a:xfrm>
          <a:prstGeom prst="rect">
            <a:avLst/>
          </a:prstGeom>
          <a:noFill/>
          <a:ln>
            <a:noFill/>
          </a:ln>
        </p:spPr>
      </p:pic>
      <p:sp>
        <p:nvSpPr>
          <p:cNvPr id="169" name="Google Shape;169;p19"/>
          <p:cNvSpPr txBox="1"/>
          <p:nvPr/>
        </p:nvSpPr>
        <p:spPr>
          <a:xfrm>
            <a:off x="364900" y="6510025"/>
            <a:ext cx="7774500" cy="33900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There are 108 international players on the National Basketball Association opening roster for the 2018-19 season and each of the 30 teams in the league currently have at least one international player. The purpose of this research is to analyze the posts of the official NBA Twitter page regarding international players and foreign countries. It is hypothesized that the number of NBA Twitter posts about international topics has increased in the last five years as a result of the increase in international players in the league.</a:t>
            </a:r>
            <a:endParaRPr>
              <a:solidFill>
                <a:schemeClr val="dk1"/>
              </a:solidFill>
              <a:latin typeface="Times New Roman"/>
              <a:ea typeface="Times New Roman"/>
              <a:cs typeface="Times New Roman"/>
              <a:sym typeface="Times New Roman"/>
            </a:endParaRPr>
          </a:p>
          <a:p>
            <a:pPr indent="0" lvl="0" marL="0" rtl="0" algn="l">
              <a:lnSpc>
                <a:spcPct val="150000"/>
              </a:lnSpc>
              <a:spcBef>
                <a:spcPts val="800"/>
              </a:spcBef>
              <a:spcAft>
                <a:spcPts val="800"/>
              </a:spcAft>
              <a:buClr>
                <a:schemeClr val="dk1"/>
              </a:buClr>
              <a:buSzPts val="1100"/>
              <a:buFont typeface="Arial"/>
              <a:buNone/>
            </a:pPr>
            <a:r>
              <a:rPr lang="en-US">
                <a:solidFill>
                  <a:schemeClr val="dk1"/>
                </a:solidFill>
                <a:latin typeface="Times New Roman"/>
                <a:ea typeface="Times New Roman"/>
                <a:cs typeface="Times New Roman"/>
                <a:sym typeface="Times New Roman"/>
              </a:rPr>
              <a:t>The methodology used in this study is a content analysis utilizing data mining practices. Data will be shared from the official NBA Twitter account for any mentions of foreign countries or international players. Data will also be shared from the official NBA website for the signing dates of international players in the last five years. NBA rosters have become increasingly diverse in relation to the countries represented and this research investigates how the NBA promotes this international growth via Twitter. </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